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816" r:id="rId3"/>
    <p:sldId id="817" r:id="rId4"/>
    <p:sldId id="818" r:id="rId5"/>
    <p:sldId id="819" r:id="rId6"/>
    <p:sldId id="820" r:id="rId7"/>
    <p:sldId id="821" r:id="rId8"/>
    <p:sldId id="822" r:id="rId9"/>
    <p:sldId id="823" r:id="rId10"/>
    <p:sldId id="824" r:id="rId11"/>
    <p:sldId id="825" r:id="rId12"/>
    <p:sldId id="826" r:id="rId13"/>
    <p:sldId id="827" r:id="rId14"/>
    <p:sldId id="828" r:id="rId15"/>
    <p:sldId id="829" r:id="rId16"/>
    <p:sldId id="830" r:id="rId17"/>
    <p:sldId id="896" r:id="rId18"/>
    <p:sldId id="832" r:id="rId19"/>
    <p:sldId id="833" r:id="rId20"/>
    <p:sldId id="834" r:id="rId21"/>
    <p:sldId id="835" r:id="rId22"/>
    <p:sldId id="836" r:id="rId23"/>
    <p:sldId id="837" r:id="rId24"/>
    <p:sldId id="885" r:id="rId25"/>
    <p:sldId id="893" r:id="rId26"/>
    <p:sldId id="899" r:id="rId27"/>
    <p:sldId id="895" r:id="rId28"/>
    <p:sldId id="891" r:id="rId29"/>
    <p:sldId id="900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ynaldi noer rizki" initials="rn" lastIdx="2" clrIdx="0">
    <p:extLst>
      <p:ext uri="{19B8F6BF-5375-455C-9EA6-DF929625EA0E}">
        <p15:presenceInfo xmlns:p15="http://schemas.microsoft.com/office/powerpoint/2012/main" userId="e8328c6b68b2a43c" providerId="Windows Live"/>
      </p:ext>
    </p:extLst>
  </p:cmAuthor>
  <p:cmAuthor id="2" name="Tefa Arya" initials="TA" lastIdx="2" clrIdx="1">
    <p:extLst>
      <p:ext uri="{19B8F6BF-5375-455C-9EA6-DF929625EA0E}">
        <p15:presenceInfo xmlns:p15="http://schemas.microsoft.com/office/powerpoint/2012/main" userId="366ee3c24a7465e4" providerId="Windows Live"/>
      </p:ext>
    </p:extLst>
  </p:cmAuthor>
  <p:cmAuthor id="3" name="PUSIKNAS" initials="P" lastIdx="2" clrIdx="2">
    <p:extLst>
      <p:ext uri="{19B8F6BF-5375-455C-9EA6-DF929625EA0E}">
        <p15:presenceInfo xmlns:p15="http://schemas.microsoft.com/office/powerpoint/2012/main" userId="PUSIKNAS" providerId="None"/>
      </p:ext>
    </p:extLst>
  </p:cmAuthor>
  <p:cmAuthor id="4" name="Irfan_ Maulana" initials="IM" lastIdx="3" clrIdx="3">
    <p:extLst>
      <p:ext uri="{19B8F6BF-5375-455C-9EA6-DF929625EA0E}">
        <p15:presenceInfo xmlns:p15="http://schemas.microsoft.com/office/powerpoint/2012/main" userId="0ac298503432b0ca" providerId="Windows Live"/>
      </p:ext>
    </p:extLst>
  </p:cmAuthor>
  <p:cmAuthor id="5" name="nandi kurnia'" initials="nk" lastIdx="1" clrIdx="4">
    <p:extLst>
      <p:ext uri="{19B8F6BF-5375-455C-9EA6-DF929625EA0E}">
        <p15:presenceInfo xmlns:p15="http://schemas.microsoft.com/office/powerpoint/2012/main" userId="7ed53794678eae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62FC"/>
    <a:srgbClr val="00F5FF"/>
    <a:srgbClr val="EA8E18"/>
    <a:srgbClr val="FF0022"/>
    <a:srgbClr val="224EF4"/>
    <a:srgbClr val="EDFF00"/>
    <a:srgbClr val="00FFFD"/>
    <a:srgbClr val="165FFC"/>
    <a:srgbClr val="00DC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53" autoAdjust="0"/>
    <p:restoredTop sz="96327" autoAdjust="0"/>
  </p:normalViewPr>
  <p:slideViewPr>
    <p:cSldViewPr snapToGrid="0">
      <p:cViewPr varScale="1">
        <p:scale>
          <a:sx n="118" d="100"/>
          <a:sy n="118" d="100"/>
        </p:scale>
        <p:origin x="312" y="200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324000" cy="324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IYANSYAH\Downloads\Data_masuk_26_Oktober_202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IYANSYAH\Downloads\Data_masuk_26_Oktober_2025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IYANSYAH\Downloads\Data_masuk_26_Oktober_2025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IO%20PUSIKNAS-03\Documents\HENDRA\1%20Juli%202024\APRIL-MEI-JUNI%20LAPHAR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SIKNAS\Downloads\DATA%20DORS%2012%20FEB%202025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SIKNAS\Downloads\Data_masuk_14_Juli_2025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SIKNAS\Downloads\Data_masuk_08_Juli_2025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IYANSYAH\Downloads\Data_masuk_28_Oktober_2025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SIKNAS\Downloads\Data_masuk_14_Juli_2025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SIKNAS\Downloads\Data_masuk_08_Juli_2025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IYANSYAH\Downloads\Data_masuk_28_Oktober_2025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SIKNAS\Downloads\Data_masuk_2_Juni_202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SIKNAS\Downloads\Data_masuk_27_Mei_202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IYANSYAH\Downloads\Data_masuk_28_Oktober_202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SIKNAS\Downloads\Data_masuk_08_Juli_202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SIKNAS\Downloads\Data_masuk_14_Juli_2025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IYANSYAH\Downloads\Data_masuk_28_Oktober_202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IYANSYAH\Downloads\Data_masuk_26_Oktober_2025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IYANSYAH\Downloads\Data_masuk_26_Oktober_2025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4114-BD9D-9D06489C9B03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4114-BD9D-9D06489C9B03}"/>
              </c:ext>
            </c:extLst>
          </c:dPt>
          <c:dPt>
            <c:idx val="3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4114-BD9D-9D06489C9B0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4114-BD9D-9D06489C9B03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4114-BD9D-9D06489C9B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'Kesegaran Data SPPT-TI'!$B$20:$G$20</c:f>
              <c:strCache>
                <c:ptCount val="6"/>
                <c:pt idx="0">
                  <c:v>0 hari</c:v>
                </c:pt>
                <c:pt idx="1">
                  <c:v>1 hari</c:v>
                </c:pt>
                <c:pt idx="2">
                  <c:v>2-3 hari</c:v>
                </c:pt>
                <c:pt idx="3">
                  <c:v>4-10 hari</c:v>
                </c:pt>
                <c:pt idx="4">
                  <c:v>11-30 hari</c:v>
                </c:pt>
                <c:pt idx="5">
                  <c:v>&gt;30 hari</c:v>
                </c:pt>
              </c:strCache>
            </c:strRef>
          </c:cat>
          <c:val>
            <c:numRef>
              <c:f>'Kesegaran Data SPPT-TI'!$B$21:$G$21</c:f>
              <c:numCache>
                <c:formatCode>#,##0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808-4114-BD9D-9D06489C9B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69560399"/>
        <c:axId val="1269559439"/>
      </c:barChart>
      <c:catAx>
        <c:axId val="1269560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9559439"/>
        <c:crosses val="autoZero"/>
        <c:auto val="1"/>
        <c:lblAlgn val="ctr"/>
        <c:lblOffset val="100"/>
        <c:noMultiLvlLbl val="0"/>
      </c:catAx>
      <c:valAx>
        <c:axId val="126955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9560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'Grafik SPPT-TI Kirim Satker'!$B$20</c:f>
              <c:strCache>
                <c:ptCount val="1"/>
                <c:pt idx="0">
                  <c:v>26 Oktober 2025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Satker'!$A$21:$A$24</c:f>
              <c:strCache>
                <c:ptCount val="4"/>
                <c:pt idx="0">
                  <c:v>DIT KRIMUM</c:v>
                </c:pt>
                <c:pt idx="1">
                  <c:v>DIT KRIMSUS</c:v>
                </c:pt>
                <c:pt idx="2">
                  <c:v>DIT NARKOBA</c:v>
                </c:pt>
                <c:pt idx="3">
                  <c:v>DIT POLAIRUD</c:v>
                </c:pt>
              </c:strCache>
            </c:strRef>
          </c:cat>
          <c:val>
            <c:numRef>
              <c:f>'Grafik SPPT-TI Kirim Satker'!$B$21:$B$24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9-4BC2-9B61-719CFAD73993}"/>
            </c:ext>
          </c:extLst>
        </c:ser>
        <c:ser>
          <c:idx val="1"/>
          <c:order val="1"/>
          <c:tx>
            <c:strRef>
              <c:f>'Grafik SPPT-TI Kirim Satker'!$C$20</c:f>
              <c:strCache>
                <c:ptCount val="1"/>
                <c:pt idx="0">
                  <c:v>Sep-25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Satker'!$A$21:$A$24</c:f>
              <c:strCache>
                <c:ptCount val="4"/>
                <c:pt idx="0">
                  <c:v>DIT KRIMUM</c:v>
                </c:pt>
                <c:pt idx="1">
                  <c:v>DIT KRIMSUS</c:v>
                </c:pt>
                <c:pt idx="2">
                  <c:v>DIT NARKOBA</c:v>
                </c:pt>
                <c:pt idx="3">
                  <c:v>DIT POLAIRUD</c:v>
                </c:pt>
              </c:strCache>
            </c:strRef>
          </c:cat>
          <c:val>
            <c:numRef>
              <c:f>'Grafik SPPT-TI Kirim Satker'!$C$21:$C$24</c:f>
              <c:numCache>
                <c:formatCode>General</c:formatCode>
                <c:ptCount val="4"/>
                <c:pt idx="0">
                  <c:v>474</c:v>
                </c:pt>
                <c:pt idx="1">
                  <c:v>189</c:v>
                </c:pt>
                <c:pt idx="2">
                  <c:v>459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19-4BC2-9B61-719CFAD73993}"/>
            </c:ext>
          </c:extLst>
        </c:ser>
        <c:ser>
          <c:idx val="2"/>
          <c:order val="2"/>
          <c:tx>
            <c:strRef>
              <c:f>'Grafik SPPT-TI Kirim Satker'!$D$20</c:f>
              <c:strCache>
                <c:ptCount val="1"/>
                <c:pt idx="0">
                  <c:v>JANUARI - SEPTEMBER 2025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Satker'!$A$21:$A$24</c:f>
              <c:strCache>
                <c:ptCount val="4"/>
                <c:pt idx="0">
                  <c:v>DIT KRIMUM</c:v>
                </c:pt>
                <c:pt idx="1">
                  <c:v>DIT KRIMSUS</c:v>
                </c:pt>
                <c:pt idx="2">
                  <c:v>DIT NARKOBA</c:v>
                </c:pt>
                <c:pt idx="3">
                  <c:v>DIT POLAIRUD</c:v>
                </c:pt>
              </c:strCache>
            </c:strRef>
          </c:cat>
          <c:val>
            <c:numRef>
              <c:f>'Grafik SPPT-TI Kirim Satker'!$D$21:$D$24</c:f>
              <c:numCache>
                <c:formatCode>General</c:formatCode>
                <c:ptCount val="4"/>
                <c:pt idx="0">
                  <c:v>4574</c:v>
                </c:pt>
                <c:pt idx="1">
                  <c:v>1668</c:v>
                </c:pt>
                <c:pt idx="2">
                  <c:v>3205</c:v>
                </c:pt>
                <c:pt idx="3">
                  <c:v>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19-4BC2-9B61-719CFAD739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78390264"/>
        <c:axId val="778390624"/>
      </c:barChart>
      <c:catAx>
        <c:axId val="778390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390624"/>
        <c:crosses val="autoZero"/>
        <c:auto val="1"/>
        <c:lblAlgn val="ctr"/>
        <c:lblOffset val="100"/>
        <c:noMultiLvlLbl val="0"/>
      </c:catAx>
      <c:valAx>
        <c:axId val="778390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390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'Grafik SPPT-TI Kirim Satker'!$B$28</c:f>
              <c:strCache>
                <c:ptCount val="1"/>
                <c:pt idx="0">
                  <c:v>26 Oktober 2025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Satker'!$A$29:$A$32</c:f>
              <c:strCache>
                <c:ptCount val="4"/>
                <c:pt idx="0">
                  <c:v>SAT RESKRIM</c:v>
                </c:pt>
                <c:pt idx="1">
                  <c:v>SAT NARKOBA</c:v>
                </c:pt>
                <c:pt idx="2">
                  <c:v>SAT LANTAS</c:v>
                </c:pt>
                <c:pt idx="3">
                  <c:v>SAT POLAIR</c:v>
                </c:pt>
              </c:strCache>
            </c:strRef>
          </c:cat>
          <c:val>
            <c:numRef>
              <c:f>'Grafik SPPT-TI Kirim Satker'!$B$29:$B$32</c:f>
              <c:numCache>
                <c:formatCode>#,##0</c:formatCode>
                <c:ptCount val="4"/>
                <c:pt idx="0">
                  <c:v>3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5D-460D-8A76-D5BE6C10ED48}"/>
            </c:ext>
          </c:extLst>
        </c:ser>
        <c:ser>
          <c:idx val="1"/>
          <c:order val="1"/>
          <c:tx>
            <c:strRef>
              <c:f>'Grafik SPPT-TI Kirim Satker'!$C$28</c:f>
              <c:strCache>
                <c:ptCount val="1"/>
                <c:pt idx="0">
                  <c:v>Sep-25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Satker'!$A$29:$A$32</c:f>
              <c:strCache>
                <c:ptCount val="4"/>
                <c:pt idx="0">
                  <c:v>SAT RESKRIM</c:v>
                </c:pt>
                <c:pt idx="1">
                  <c:v>SAT NARKOBA</c:v>
                </c:pt>
                <c:pt idx="2">
                  <c:v>SAT LANTAS</c:v>
                </c:pt>
                <c:pt idx="3">
                  <c:v>SAT POLAIR</c:v>
                </c:pt>
              </c:strCache>
            </c:strRef>
          </c:cat>
          <c:val>
            <c:numRef>
              <c:f>'Grafik SPPT-TI Kirim Satker'!$C$29:$C$32</c:f>
              <c:numCache>
                <c:formatCode>#,##0</c:formatCode>
                <c:ptCount val="4"/>
                <c:pt idx="0">
                  <c:v>6145</c:v>
                </c:pt>
                <c:pt idx="1">
                  <c:v>2202</c:v>
                </c:pt>
                <c:pt idx="2">
                  <c:v>265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5D-460D-8A76-D5BE6C10ED48}"/>
            </c:ext>
          </c:extLst>
        </c:ser>
        <c:ser>
          <c:idx val="2"/>
          <c:order val="2"/>
          <c:tx>
            <c:strRef>
              <c:f>'Grafik SPPT-TI Kirim Satker'!$D$28</c:f>
              <c:strCache>
                <c:ptCount val="1"/>
                <c:pt idx="0">
                  <c:v>JANUARI - SEPTEMBER 2025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Satker'!$A$29:$A$32</c:f>
              <c:strCache>
                <c:ptCount val="4"/>
                <c:pt idx="0">
                  <c:v>SAT RESKRIM</c:v>
                </c:pt>
                <c:pt idx="1">
                  <c:v>SAT NARKOBA</c:v>
                </c:pt>
                <c:pt idx="2">
                  <c:v>SAT LANTAS</c:v>
                </c:pt>
                <c:pt idx="3">
                  <c:v>SAT POLAIR</c:v>
                </c:pt>
              </c:strCache>
            </c:strRef>
          </c:cat>
          <c:val>
            <c:numRef>
              <c:f>'Grafik SPPT-TI Kirim Satker'!$D$29:$D$32</c:f>
              <c:numCache>
                <c:formatCode>#,##0</c:formatCode>
                <c:ptCount val="4"/>
                <c:pt idx="0">
                  <c:v>59896</c:v>
                </c:pt>
                <c:pt idx="1">
                  <c:v>21131</c:v>
                </c:pt>
                <c:pt idx="2">
                  <c:v>9038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5D-460D-8A76-D5BE6C10ED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4670480"/>
        <c:axId val="724669040"/>
      </c:barChart>
      <c:catAx>
        <c:axId val="72467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4669040"/>
        <c:crosses val="autoZero"/>
        <c:auto val="1"/>
        <c:lblAlgn val="ctr"/>
        <c:lblOffset val="100"/>
        <c:noMultiLvlLbl val="0"/>
      </c:catAx>
      <c:valAx>
        <c:axId val="72466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4670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Selra!$B$115:$B$119</c:f>
              <c:strCache>
                <c:ptCount val="5"/>
                <c:pt idx="0">
                  <c:v>Pencurian dengan pemberatan (Curat)</c:v>
                </c:pt>
                <c:pt idx="1">
                  <c:v>Pencurian biasa</c:v>
                </c:pt>
                <c:pt idx="2">
                  <c:v>Penganiayaan</c:v>
                </c:pt>
                <c:pt idx="3">
                  <c:v>Penipuan/perbuatan curang</c:v>
                </c:pt>
                <c:pt idx="4">
                  <c:v>Penggelapan</c:v>
                </c:pt>
              </c:strCache>
            </c:strRef>
          </c:cat>
          <c:val>
            <c:numRef>
              <c:f>Selra!$C$115:$C$119</c:f>
            </c:numRef>
          </c:val>
          <c:extLst>
            <c:ext xmlns:c16="http://schemas.microsoft.com/office/drawing/2014/chart" uri="{C3380CC4-5D6E-409C-BE32-E72D297353CC}">
              <c16:uniqueId val="{00000000-2A64-4847-91CA-77A25455405E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Selra!$B$115:$B$119</c:f>
              <c:strCache>
                <c:ptCount val="5"/>
                <c:pt idx="0">
                  <c:v>Pencurian dengan pemberatan (Curat)</c:v>
                </c:pt>
                <c:pt idx="1">
                  <c:v>Pencurian biasa</c:v>
                </c:pt>
                <c:pt idx="2">
                  <c:v>Penganiayaan</c:v>
                </c:pt>
                <c:pt idx="3">
                  <c:v>Penipuan/perbuatan curang</c:v>
                </c:pt>
                <c:pt idx="4">
                  <c:v>Penggelapan</c:v>
                </c:pt>
              </c:strCache>
            </c:strRef>
          </c:cat>
          <c:val>
            <c:numRef>
              <c:f>Selra!$D$115:$D$119</c:f>
            </c:numRef>
          </c:val>
          <c:extLst>
            <c:ext xmlns:c16="http://schemas.microsoft.com/office/drawing/2014/chart" uri="{C3380CC4-5D6E-409C-BE32-E72D297353CC}">
              <c16:uniqueId val="{00000001-2A64-4847-91CA-77A2545540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"/>
        <c:axId val="1538333248"/>
        <c:axId val="1632304320"/>
      </c:barChart>
      <c:catAx>
        <c:axId val="15383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5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304320"/>
        <c:crosses val="autoZero"/>
        <c:auto val="1"/>
        <c:lblAlgn val="ctr"/>
        <c:lblOffset val="100"/>
        <c:noMultiLvlLbl val="0"/>
      </c:catAx>
      <c:valAx>
        <c:axId val="163230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33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38333248"/>
        <c:axId val="1632304320"/>
      </c:barChart>
      <c:catAx>
        <c:axId val="15383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304320"/>
        <c:crosses val="autoZero"/>
        <c:auto val="1"/>
        <c:lblAlgn val="ctr"/>
        <c:lblOffset val="100"/>
        <c:noMultiLvlLbl val="0"/>
      </c:catAx>
      <c:valAx>
        <c:axId val="163230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33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600"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Selra!$B$70:$B$74</c:f>
              <c:strCache>
                <c:ptCount val="5"/>
                <c:pt idx="0">
                  <c:v>Pencurian dengan pemberatan (Curat)</c:v>
                </c:pt>
                <c:pt idx="1">
                  <c:v>Penganiayaan</c:v>
                </c:pt>
                <c:pt idx="2">
                  <c:v>Penipuan/perbuatan curang</c:v>
                </c:pt>
                <c:pt idx="3">
                  <c:v>Pencurian biasa</c:v>
                </c:pt>
                <c:pt idx="4">
                  <c:v>Penggelapan</c:v>
                </c:pt>
              </c:strCache>
            </c:strRef>
          </c:cat>
          <c:val>
            <c:numRef>
              <c:f>Selra!$C$70:$C$74</c:f>
            </c:numRef>
          </c:val>
          <c:extLst>
            <c:ext xmlns:c16="http://schemas.microsoft.com/office/drawing/2014/chart" uri="{C3380CC4-5D6E-409C-BE32-E72D297353CC}">
              <c16:uniqueId val="{00000000-054A-47EA-AEF3-752F755E7ACE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Selra!$B$70:$B$74</c:f>
              <c:strCache>
                <c:ptCount val="5"/>
                <c:pt idx="0">
                  <c:v>Pencurian dengan pemberatan (Curat)</c:v>
                </c:pt>
                <c:pt idx="1">
                  <c:v>Penganiayaan</c:v>
                </c:pt>
                <c:pt idx="2">
                  <c:v>Penipuan/perbuatan curang</c:v>
                </c:pt>
                <c:pt idx="3">
                  <c:v>Pencurian biasa</c:v>
                </c:pt>
                <c:pt idx="4">
                  <c:v>Penggelapan</c:v>
                </c:pt>
              </c:strCache>
            </c:strRef>
          </c:cat>
          <c:val>
            <c:numRef>
              <c:f>Selra!$D$70:$D$74</c:f>
            </c:numRef>
          </c:val>
          <c:extLst>
            <c:ext xmlns:c16="http://schemas.microsoft.com/office/drawing/2014/chart" uri="{C3380CC4-5D6E-409C-BE32-E72D297353CC}">
              <c16:uniqueId val="{00000001-054A-47EA-AEF3-752F755E7ACE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4A-47EA-AEF3-752F755E7AC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4A-47EA-AEF3-752F755E7ACE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4A-47EA-AEF3-752F755E7ACE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54A-47EA-AEF3-752F755E7ACE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54A-47EA-AEF3-752F755E7A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Selra!$B$70:$B$74</c:f>
              <c:strCache>
                <c:ptCount val="5"/>
                <c:pt idx="0">
                  <c:v>Pencurian dengan pemberatan (Curat)</c:v>
                </c:pt>
                <c:pt idx="1">
                  <c:v>Penganiayaan</c:v>
                </c:pt>
                <c:pt idx="2">
                  <c:v>Penipuan/perbuatan curang</c:v>
                </c:pt>
                <c:pt idx="3">
                  <c:v>Pencurian biasa</c:v>
                </c:pt>
                <c:pt idx="4">
                  <c:v>Penggelapan</c:v>
                </c:pt>
              </c:strCache>
            </c:strRef>
          </c:cat>
          <c:val>
            <c:numRef>
              <c:f>Selra!$E$70:$E$74</c:f>
              <c:numCache>
                <c:formatCode>General</c:formatCode>
                <c:ptCount val="5"/>
                <c:pt idx="0">
                  <c:v>4013</c:v>
                </c:pt>
                <c:pt idx="1">
                  <c:v>3856</c:v>
                </c:pt>
                <c:pt idx="2">
                  <c:v>3286</c:v>
                </c:pt>
                <c:pt idx="3">
                  <c:v>2941</c:v>
                </c:pt>
                <c:pt idx="4">
                  <c:v>2349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54A-47EA-AEF3-752F755E7AC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38333248"/>
        <c:axId val="1632304320"/>
      </c:barChart>
      <c:catAx>
        <c:axId val="15383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5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304320"/>
        <c:crosses val="autoZero"/>
        <c:auto val="1"/>
        <c:lblAlgn val="ctr"/>
        <c:lblOffset val="100"/>
        <c:noMultiLvlLbl val="0"/>
      </c:catAx>
      <c:valAx>
        <c:axId val="163230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33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Selra!$B$70:$B$74</c:f>
              <c:strCache>
                <c:ptCount val="5"/>
                <c:pt idx="0">
                  <c:v>Pencurian dengan pemberatan (Curat)</c:v>
                </c:pt>
                <c:pt idx="1">
                  <c:v>Penganiayaan</c:v>
                </c:pt>
                <c:pt idx="2">
                  <c:v>Penipuan/perbuatan curang</c:v>
                </c:pt>
                <c:pt idx="3">
                  <c:v>Pencurian biasa</c:v>
                </c:pt>
                <c:pt idx="4">
                  <c:v>Penggelapan</c:v>
                </c:pt>
              </c:strCache>
            </c:strRef>
          </c:cat>
          <c:val>
            <c:numRef>
              <c:f>Selra!$C$70:$C$74</c:f>
            </c:numRef>
          </c:val>
          <c:extLst>
            <c:ext xmlns:c16="http://schemas.microsoft.com/office/drawing/2014/chart" uri="{C3380CC4-5D6E-409C-BE32-E72D297353CC}">
              <c16:uniqueId val="{00000000-1DB5-4D0F-8631-EE7C150531D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Selra!$B$70:$B$74</c:f>
              <c:strCache>
                <c:ptCount val="5"/>
                <c:pt idx="0">
                  <c:v>Pencurian dengan pemberatan (Curat)</c:v>
                </c:pt>
                <c:pt idx="1">
                  <c:v>Penganiayaan</c:v>
                </c:pt>
                <c:pt idx="2">
                  <c:v>Penipuan/perbuatan curang</c:v>
                </c:pt>
                <c:pt idx="3">
                  <c:v>Pencurian biasa</c:v>
                </c:pt>
                <c:pt idx="4">
                  <c:v>Penggelapan</c:v>
                </c:pt>
              </c:strCache>
            </c:strRef>
          </c:cat>
          <c:val>
            <c:numRef>
              <c:f>Selra!$D$70:$D$74</c:f>
            </c:numRef>
          </c:val>
          <c:extLst>
            <c:ext xmlns:c16="http://schemas.microsoft.com/office/drawing/2014/chart" uri="{C3380CC4-5D6E-409C-BE32-E72D297353CC}">
              <c16:uniqueId val="{00000001-1DB5-4D0F-8631-EE7C150531DB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B5-4D0F-8631-EE7C150531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B5-4D0F-8631-EE7C150531DB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B5-4D0F-8631-EE7C150531DB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DB5-4D0F-8631-EE7C150531DB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DB5-4D0F-8631-EE7C150531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Selra!$B$70:$B$74</c:f>
              <c:strCache>
                <c:ptCount val="5"/>
                <c:pt idx="0">
                  <c:v>Pencurian dengan pemberatan (Curat)</c:v>
                </c:pt>
                <c:pt idx="1">
                  <c:v>Penganiayaan</c:v>
                </c:pt>
                <c:pt idx="2">
                  <c:v>Penipuan/perbuatan curang</c:v>
                </c:pt>
                <c:pt idx="3">
                  <c:v>Pencurian biasa</c:v>
                </c:pt>
                <c:pt idx="4">
                  <c:v>Penggelapan</c:v>
                </c:pt>
              </c:strCache>
            </c:strRef>
          </c:cat>
          <c:val>
            <c:numRef>
              <c:f>Selra!$E$70:$E$74</c:f>
              <c:numCache>
                <c:formatCode>General</c:formatCode>
                <c:ptCount val="5"/>
                <c:pt idx="0">
                  <c:v>37553</c:v>
                </c:pt>
                <c:pt idx="1">
                  <c:v>34591</c:v>
                </c:pt>
                <c:pt idx="2">
                  <c:v>30994</c:v>
                </c:pt>
                <c:pt idx="3">
                  <c:v>29266</c:v>
                </c:pt>
                <c:pt idx="4">
                  <c:v>21767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DB5-4D0F-8631-EE7C150531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38333248"/>
        <c:axId val="1632304320"/>
      </c:barChart>
      <c:catAx>
        <c:axId val="15383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5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304320"/>
        <c:crosses val="autoZero"/>
        <c:auto val="1"/>
        <c:lblAlgn val="ctr"/>
        <c:lblOffset val="100"/>
        <c:noMultiLvlLbl val="0"/>
      </c:catAx>
      <c:valAx>
        <c:axId val="163230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33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Selra!$B$70:$B$74</c:f>
              <c:strCache>
                <c:ptCount val="5"/>
                <c:pt idx="0">
                  <c:v>Pencurian dengan pemberatan (Curat)</c:v>
                </c:pt>
                <c:pt idx="1">
                  <c:v>Penganiayaan</c:v>
                </c:pt>
                <c:pt idx="2">
                  <c:v>Penipuan/perbuatan curang</c:v>
                </c:pt>
                <c:pt idx="3">
                  <c:v>Pencurian biasa</c:v>
                </c:pt>
                <c:pt idx="4">
                  <c:v>Penggelapan</c:v>
                </c:pt>
              </c:strCache>
            </c:strRef>
          </c:cat>
          <c:val>
            <c:numRef>
              <c:f>Selra!$C$70:$C$74</c:f>
            </c:numRef>
          </c:val>
          <c:extLst>
            <c:ext xmlns:c16="http://schemas.microsoft.com/office/drawing/2014/chart" uri="{C3380CC4-5D6E-409C-BE32-E72D297353CC}">
              <c16:uniqueId val="{00000000-7C29-4D47-9389-C2B3F204CE6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Selra!$B$70:$B$74</c:f>
              <c:strCache>
                <c:ptCount val="5"/>
                <c:pt idx="0">
                  <c:v>Pencurian dengan pemberatan (Curat)</c:v>
                </c:pt>
                <c:pt idx="1">
                  <c:v>Penganiayaan</c:v>
                </c:pt>
                <c:pt idx="2">
                  <c:v>Penipuan/perbuatan curang</c:v>
                </c:pt>
                <c:pt idx="3">
                  <c:v>Pencurian biasa</c:v>
                </c:pt>
                <c:pt idx="4">
                  <c:v>Penggelapan</c:v>
                </c:pt>
              </c:strCache>
            </c:strRef>
          </c:cat>
          <c:val>
            <c:numRef>
              <c:f>Selra!$D$70:$D$74</c:f>
            </c:numRef>
          </c:val>
          <c:extLst>
            <c:ext xmlns:c16="http://schemas.microsoft.com/office/drawing/2014/chart" uri="{C3380CC4-5D6E-409C-BE32-E72D297353CC}">
              <c16:uniqueId val="{00000001-7C29-4D47-9389-C2B3F204CE67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29-4D47-9389-C2B3F204CE6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29-4D47-9389-C2B3F204CE67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C29-4D47-9389-C2B3F204CE67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C29-4D47-9389-C2B3F204CE67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C29-4D47-9389-C2B3F204CE6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Selra!$B$70:$B$74</c:f>
              <c:strCache>
                <c:ptCount val="5"/>
                <c:pt idx="0">
                  <c:v>Pencurian dengan pemberatan (Curat)</c:v>
                </c:pt>
                <c:pt idx="1">
                  <c:v>Penganiayaan</c:v>
                </c:pt>
                <c:pt idx="2">
                  <c:v>Penipuan/perbuatan curang</c:v>
                </c:pt>
                <c:pt idx="3">
                  <c:v>Pencurian biasa</c:v>
                </c:pt>
                <c:pt idx="4">
                  <c:v>Penggelapan</c:v>
                </c:pt>
              </c:strCache>
            </c:strRef>
          </c:cat>
          <c:val>
            <c:numRef>
              <c:f>Selra!$E$70:$E$74</c:f>
              <c:numCache>
                <c:formatCode>General</c:formatCode>
                <c:ptCount val="5"/>
                <c:pt idx="0">
                  <c:v>143</c:v>
                </c:pt>
                <c:pt idx="1">
                  <c:v>133</c:v>
                </c:pt>
                <c:pt idx="2">
                  <c:v>123</c:v>
                </c:pt>
                <c:pt idx="3">
                  <c:v>103</c:v>
                </c:pt>
                <c:pt idx="4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C29-4D47-9389-C2B3F204CE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38333248"/>
        <c:axId val="1632304320"/>
      </c:barChart>
      <c:catAx>
        <c:axId val="15383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5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304320"/>
        <c:crosses val="autoZero"/>
        <c:auto val="1"/>
        <c:lblAlgn val="ctr"/>
        <c:lblOffset val="100"/>
        <c:noMultiLvlLbl val="0"/>
      </c:catAx>
      <c:valAx>
        <c:axId val="163230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33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193503887770133E-2"/>
          <c:y val="3.2392515670995339E-2"/>
          <c:w val="0.89165736690842801"/>
          <c:h val="0.8335018318031376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Selra!$B$80:$B$84</c:f>
              <c:strCache>
                <c:ptCount val="5"/>
                <c:pt idx="0">
                  <c:v>Narkotika (Narkoba)</c:v>
                </c:pt>
                <c:pt idx="1">
                  <c:v>Kejahatan Informasi dan Transaksi Elektronik</c:v>
                </c:pt>
                <c:pt idx="2">
                  <c:v>Menjual Atau Mengedarkan Obat Keras / Bebas Terbatas Tanpa Ijin</c:v>
                </c:pt>
                <c:pt idx="3">
                  <c:v>Kejahatan psikotropika</c:v>
                </c:pt>
                <c:pt idx="4">
                  <c:v>Kejahatan Perdagangan Manusia</c:v>
                </c:pt>
              </c:strCache>
            </c:strRef>
          </c:cat>
          <c:val>
            <c:numRef>
              <c:f>Selra!$C$80:$C$84</c:f>
            </c:numRef>
          </c:val>
          <c:extLst>
            <c:ext xmlns:c16="http://schemas.microsoft.com/office/drawing/2014/chart" uri="{C3380CC4-5D6E-409C-BE32-E72D297353CC}">
              <c16:uniqueId val="{00000000-24CF-43BF-8000-69B8F436A9C9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Selra!$B$80:$B$84</c:f>
              <c:strCache>
                <c:ptCount val="5"/>
                <c:pt idx="0">
                  <c:v>Narkotika (Narkoba)</c:v>
                </c:pt>
                <c:pt idx="1">
                  <c:v>Kejahatan Informasi dan Transaksi Elektronik</c:v>
                </c:pt>
                <c:pt idx="2">
                  <c:v>Menjual Atau Mengedarkan Obat Keras / Bebas Terbatas Tanpa Ijin</c:v>
                </c:pt>
                <c:pt idx="3">
                  <c:v>Kejahatan psikotropika</c:v>
                </c:pt>
                <c:pt idx="4">
                  <c:v>Kejahatan Perdagangan Manusia</c:v>
                </c:pt>
              </c:strCache>
            </c:strRef>
          </c:cat>
          <c:val>
            <c:numRef>
              <c:f>Selra!$D$80:$D$84</c:f>
            </c:numRef>
          </c:val>
          <c:extLst>
            <c:ext xmlns:c16="http://schemas.microsoft.com/office/drawing/2014/chart" uri="{C3380CC4-5D6E-409C-BE32-E72D297353CC}">
              <c16:uniqueId val="{00000001-24CF-43BF-8000-69B8F436A9C9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CF-43BF-8000-69B8F436A9C9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4CF-43BF-8000-69B8F436A9C9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4CF-43BF-8000-69B8F436A9C9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4CF-43BF-8000-69B8F436A9C9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4CF-43BF-8000-69B8F436A9C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Selra!$B$80:$B$84</c:f>
              <c:strCache>
                <c:ptCount val="5"/>
                <c:pt idx="0">
                  <c:v>Narkotika (Narkoba)</c:v>
                </c:pt>
                <c:pt idx="1">
                  <c:v>Kejahatan Informasi dan Transaksi Elektronik</c:v>
                </c:pt>
                <c:pt idx="2">
                  <c:v>Menjual Atau Mengedarkan Obat Keras / Bebas Terbatas Tanpa Ijin</c:v>
                </c:pt>
                <c:pt idx="3">
                  <c:v>Kejahatan psikotropika</c:v>
                </c:pt>
                <c:pt idx="4">
                  <c:v>Kejahatan Perdagangan Manusia</c:v>
                </c:pt>
              </c:strCache>
            </c:strRef>
          </c:cat>
          <c:val>
            <c:numRef>
              <c:f>Selra!$E$80:$E$84</c:f>
              <c:numCache>
                <c:formatCode>General</c:formatCode>
                <c:ptCount val="5"/>
                <c:pt idx="0">
                  <c:v>4187</c:v>
                </c:pt>
                <c:pt idx="1">
                  <c:v>1574</c:v>
                </c:pt>
                <c:pt idx="2">
                  <c:v>253</c:v>
                </c:pt>
                <c:pt idx="3">
                  <c:v>46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4CF-43BF-8000-69B8F436A9C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38333248"/>
        <c:axId val="1632304320"/>
      </c:barChart>
      <c:catAx>
        <c:axId val="15383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7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304320"/>
        <c:crosses val="autoZero"/>
        <c:auto val="1"/>
        <c:lblAlgn val="ctr"/>
        <c:lblOffset val="100"/>
        <c:noMultiLvlLbl val="0"/>
      </c:catAx>
      <c:valAx>
        <c:axId val="163230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33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193503887770133E-2"/>
          <c:y val="3.2392515670995339E-2"/>
          <c:w val="0.89165736690842801"/>
          <c:h val="0.8335018318031376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Selra!$B$80:$B$84</c:f>
              <c:strCache>
                <c:ptCount val="5"/>
                <c:pt idx="0">
                  <c:v>Narkotika (Narkoba)</c:v>
                </c:pt>
                <c:pt idx="1">
                  <c:v>Kejahatan Informasi dan Transaksi Elektronik</c:v>
                </c:pt>
                <c:pt idx="2">
                  <c:v>Menjual Atau Mengedarkan Obat Keras / Bebas Terbatas Tanpa Ijin</c:v>
                </c:pt>
                <c:pt idx="3">
                  <c:v>Kejahatan psikotropika</c:v>
                </c:pt>
                <c:pt idx="4">
                  <c:v>Kejahatan Perdagangan Manusia</c:v>
                </c:pt>
              </c:strCache>
            </c:strRef>
          </c:cat>
          <c:val>
            <c:numRef>
              <c:f>Selra!$C$80:$C$84</c:f>
            </c:numRef>
          </c:val>
          <c:extLst>
            <c:ext xmlns:c16="http://schemas.microsoft.com/office/drawing/2014/chart" uri="{C3380CC4-5D6E-409C-BE32-E72D297353CC}">
              <c16:uniqueId val="{00000000-6FCD-4F21-AC64-2B8961CABD46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Selra!$B$80:$B$84</c:f>
              <c:strCache>
                <c:ptCount val="5"/>
                <c:pt idx="0">
                  <c:v>Narkotika (Narkoba)</c:v>
                </c:pt>
                <c:pt idx="1">
                  <c:v>Kejahatan Informasi dan Transaksi Elektronik</c:v>
                </c:pt>
                <c:pt idx="2">
                  <c:v>Menjual Atau Mengedarkan Obat Keras / Bebas Terbatas Tanpa Ijin</c:v>
                </c:pt>
                <c:pt idx="3">
                  <c:v>Kejahatan psikotropika</c:v>
                </c:pt>
                <c:pt idx="4">
                  <c:v>Kejahatan Perdagangan Manusia</c:v>
                </c:pt>
              </c:strCache>
            </c:strRef>
          </c:cat>
          <c:val>
            <c:numRef>
              <c:f>Selra!$D$80:$D$84</c:f>
            </c:numRef>
          </c:val>
          <c:extLst>
            <c:ext xmlns:c16="http://schemas.microsoft.com/office/drawing/2014/chart" uri="{C3380CC4-5D6E-409C-BE32-E72D297353CC}">
              <c16:uniqueId val="{00000001-6FCD-4F21-AC64-2B8961CABD46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CD-4F21-AC64-2B8961CABD46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FCD-4F21-AC64-2B8961CABD46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FCD-4F21-AC64-2B8961CABD46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FCD-4F21-AC64-2B8961CABD4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FCD-4F21-AC64-2B8961CABD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Selra!$B$80:$B$84</c:f>
              <c:strCache>
                <c:ptCount val="5"/>
                <c:pt idx="0">
                  <c:v>Narkotika (Narkoba)</c:v>
                </c:pt>
                <c:pt idx="1">
                  <c:v>Kejahatan Informasi dan Transaksi Elektronik</c:v>
                </c:pt>
                <c:pt idx="2">
                  <c:v>Menjual Atau Mengedarkan Obat Keras / Bebas Terbatas Tanpa Ijin</c:v>
                </c:pt>
                <c:pt idx="3">
                  <c:v>Kejahatan psikotropika</c:v>
                </c:pt>
                <c:pt idx="4">
                  <c:v>Kejahatan Perdagangan Manusia</c:v>
                </c:pt>
              </c:strCache>
            </c:strRef>
          </c:cat>
          <c:val>
            <c:numRef>
              <c:f>Selra!$E$80:$E$84</c:f>
              <c:numCache>
                <c:formatCode>General</c:formatCode>
                <c:ptCount val="5"/>
                <c:pt idx="0">
                  <c:v>36759</c:v>
                </c:pt>
                <c:pt idx="1">
                  <c:v>13511</c:v>
                </c:pt>
                <c:pt idx="2">
                  <c:v>2112</c:v>
                </c:pt>
                <c:pt idx="3">
                  <c:v>388</c:v>
                </c:pt>
                <c:pt idx="4">
                  <c:v>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FCD-4F21-AC64-2B8961CABD4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38333248"/>
        <c:axId val="1632304320"/>
      </c:barChart>
      <c:catAx>
        <c:axId val="15383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7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304320"/>
        <c:crosses val="autoZero"/>
        <c:auto val="1"/>
        <c:lblAlgn val="ctr"/>
        <c:lblOffset val="100"/>
        <c:noMultiLvlLbl val="0"/>
      </c:catAx>
      <c:valAx>
        <c:axId val="163230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33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193503887770133E-2"/>
          <c:y val="3.2392515670995339E-2"/>
          <c:w val="0.89165736690842801"/>
          <c:h val="0.8335018318031376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Selra!$B$80:$B$84</c:f>
              <c:strCache>
                <c:ptCount val="5"/>
                <c:pt idx="0">
                  <c:v>Narkotika (Narkoba)</c:v>
                </c:pt>
                <c:pt idx="1">
                  <c:v>Kejahatan Informasi dan Transaksi Elektronik</c:v>
                </c:pt>
                <c:pt idx="2">
                  <c:v>Menjual Atau Mengedarkan Obat Keras / Bebas Terbatas Tanpa Ijin</c:v>
                </c:pt>
                <c:pt idx="3">
                  <c:v>Kejahatan psikotropika</c:v>
                </c:pt>
                <c:pt idx="4">
                  <c:v>Perbankan</c:v>
                </c:pt>
              </c:strCache>
            </c:strRef>
          </c:cat>
          <c:val>
            <c:numRef>
              <c:f>Selra!$C$80:$C$84</c:f>
            </c:numRef>
          </c:val>
          <c:extLst>
            <c:ext xmlns:c16="http://schemas.microsoft.com/office/drawing/2014/chart" uri="{C3380CC4-5D6E-409C-BE32-E72D297353CC}">
              <c16:uniqueId val="{00000000-E11E-4BD6-A141-68EB5725850E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Selra!$B$80:$B$84</c:f>
              <c:strCache>
                <c:ptCount val="5"/>
                <c:pt idx="0">
                  <c:v>Narkotika (Narkoba)</c:v>
                </c:pt>
                <c:pt idx="1">
                  <c:v>Kejahatan Informasi dan Transaksi Elektronik</c:v>
                </c:pt>
                <c:pt idx="2">
                  <c:v>Menjual Atau Mengedarkan Obat Keras / Bebas Terbatas Tanpa Ijin</c:v>
                </c:pt>
                <c:pt idx="3">
                  <c:v>Kejahatan psikotropika</c:v>
                </c:pt>
                <c:pt idx="4">
                  <c:v>Perbankan</c:v>
                </c:pt>
              </c:strCache>
            </c:strRef>
          </c:cat>
          <c:val>
            <c:numRef>
              <c:f>Selra!$D$80:$D$84</c:f>
            </c:numRef>
          </c:val>
          <c:extLst>
            <c:ext xmlns:c16="http://schemas.microsoft.com/office/drawing/2014/chart" uri="{C3380CC4-5D6E-409C-BE32-E72D297353CC}">
              <c16:uniqueId val="{00000001-E11E-4BD6-A141-68EB5725850E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11E-4BD6-A141-68EB5725850E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11E-4BD6-A141-68EB5725850E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11E-4BD6-A141-68EB5725850E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11E-4BD6-A141-68EB5725850E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11E-4BD6-A141-68EB572585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Selra!$B$80:$B$84</c:f>
              <c:strCache>
                <c:ptCount val="5"/>
                <c:pt idx="0">
                  <c:v>Narkotika (Narkoba)</c:v>
                </c:pt>
                <c:pt idx="1">
                  <c:v>Kejahatan Informasi dan Transaksi Elektronik</c:v>
                </c:pt>
                <c:pt idx="2">
                  <c:v>Menjual Atau Mengedarkan Obat Keras / Bebas Terbatas Tanpa Ijin</c:v>
                </c:pt>
                <c:pt idx="3">
                  <c:v>Kejahatan psikotropika</c:v>
                </c:pt>
                <c:pt idx="4">
                  <c:v>Perbankan</c:v>
                </c:pt>
              </c:strCache>
            </c:strRef>
          </c:cat>
          <c:val>
            <c:numRef>
              <c:f>Selra!$E$80:$E$84</c:f>
              <c:numCache>
                <c:formatCode>General</c:formatCode>
                <c:ptCount val="5"/>
                <c:pt idx="0">
                  <c:v>165</c:v>
                </c:pt>
                <c:pt idx="1">
                  <c:v>70</c:v>
                </c:pt>
                <c:pt idx="2">
                  <c:v>7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11E-4BD6-A141-68EB572585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38333248"/>
        <c:axId val="1632304320"/>
      </c:barChart>
      <c:catAx>
        <c:axId val="15383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7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304320"/>
        <c:crosses val="autoZero"/>
        <c:auto val="1"/>
        <c:lblAlgn val="ctr"/>
        <c:lblOffset val="100"/>
        <c:noMultiLvlLbl val="0"/>
      </c:catAx>
      <c:valAx>
        <c:axId val="163230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33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Selra!$C$63:$C$66</c:f>
            </c:numRef>
          </c:val>
          <c:extLst>
            <c:ext xmlns:c16="http://schemas.microsoft.com/office/drawing/2014/chart" uri="{C3380CC4-5D6E-409C-BE32-E72D297353CC}">
              <c16:uniqueId val="{00000000-DCD6-4D20-8618-6E577B7880A6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Selra!$D$63:$D$66</c:f>
            </c:numRef>
          </c:val>
          <c:extLst>
            <c:ext xmlns:c16="http://schemas.microsoft.com/office/drawing/2014/chart" uri="{C3380CC4-5D6E-409C-BE32-E72D297353CC}">
              <c16:uniqueId val="{00000001-DCD6-4D20-8618-6E577B7880A6}"/>
            </c:ext>
          </c:extLst>
        </c:ser>
        <c:ser>
          <c:idx val="2"/>
          <c:order val="2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6-4D20-8618-6E577B7880A6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CD6-4D20-8618-6E577B7880A6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CD6-4D20-8618-6E577B7880A6}"/>
              </c:ext>
            </c:extLst>
          </c:dPt>
          <c:dLbls>
            <c:dLbl>
              <c:idx val="0"/>
              <c:layout>
                <c:manualLayout>
                  <c:x val="0"/>
                  <c:y val="-6.98022874518234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CD6-4D20-8618-6E577B7880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Selra!$E$63:$E$66</c:f>
              <c:numCache>
                <c:formatCode>#,##0</c:formatCode>
                <c:ptCount val="4"/>
                <c:pt idx="0">
                  <c:v>80</c:v>
                </c:pt>
                <c:pt idx="1">
                  <c:v>4</c:v>
                </c:pt>
                <c:pt idx="2">
                  <c:v>7</c:v>
                </c:pt>
                <c:pt idx="3">
                  <c:v>49038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D6-4D20-8618-6E577B7880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29081648"/>
        <c:axId val="1629083568"/>
      </c:barChart>
      <c:catAx>
        <c:axId val="162908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083568"/>
        <c:crosses val="autoZero"/>
        <c:auto val="1"/>
        <c:lblAlgn val="ctr"/>
        <c:lblOffset val="100"/>
        <c:noMultiLvlLbl val="0"/>
      </c:catAx>
      <c:valAx>
        <c:axId val="162908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08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19543429278259"/>
          <c:y val="7.3183366976553088E-2"/>
          <c:w val="0.81640210826773552"/>
          <c:h val="0.7497255623738379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Selra!$C$63:$C$66</c:f>
            </c:numRef>
          </c:val>
          <c:extLst>
            <c:ext xmlns:c16="http://schemas.microsoft.com/office/drawing/2014/chart" uri="{C3380CC4-5D6E-409C-BE32-E72D297353CC}">
              <c16:uniqueId val="{00000000-13DC-4BA7-90FE-35F7C929E0A4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Selra!$D$63:$D$66</c:f>
            </c:numRef>
          </c:val>
          <c:extLst>
            <c:ext xmlns:c16="http://schemas.microsoft.com/office/drawing/2014/chart" uri="{C3380CC4-5D6E-409C-BE32-E72D297353CC}">
              <c16:uniqueId val="{00000001-13DC-4BA7-90FE-35F7C929E0A4}"/>
            </c:ext>
          </c:extLst>
        </c:ser>
        <c:ser>
          <c:idx val="2"/>
          <c:order val="2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DC-4BA7-90FE-35F7C929E0A4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3DC-4BA7-90FE-35F7C929E0A4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3DC-4BA7-90FE-35F7C929E0A4}"/>
              </c:ext>
            </c:extLst>
          </c:dPt>
          <c:dLbls>
            <c:dLbl>
              <c:idx val="0"/>
              <c:layout>
                <c:manualLayout>
                  <c:x val="-3.0335030766704235E-17"/>
                  <c:y val="-6.720679053178044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3DC-4BA7-90FE-35F7C929E0A4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3DC-4BA7-90FE-35F7C929E0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Selra!$E$63:$E$66</c:f>
              <c:numCache>
                <c:formatCode>#,##0</c:formatCode>
                <c:ptCount val="4"/>
                <c:pt idx="0">
                  <c:v>717</c:v>
                </c:pt>
                <c:pt idx="1">
                  <c:v>19</c:v>
                </c:pt>
                <c:pt idx="2">
                  <c:v>39</c:v>
                </c:pt>
                <c:pt idx="3">
                  <c:v>435639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3DC-4BA7-90FE-35F7C929E0A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29081648"/>
        <c:axId val="1629083568"/>
      </c:barChart>
      <c:catAx>
        <c:axId val="162908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083568"/>
        <c:crosses val="autoZero"/>
        <c:auto val="1"/>
        <c:lblAlgn val="ctr"/>
        <c:lblOffset val="100"/>
        <c:noMultiLvlLbl val="0"/>
      </c:catAx>
      <c:valAx>
        <c:axId val="162908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08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Selra!$C$63:$C$66</c:f>
            </c:numRef>
          </c:val>
          <c:extLst>
            <c:ext xmlns:c16="http://schemas.microsoft.com/office/drawing/2014/chart" uri="{C3380CC4-5D6E-409C-BE32-E72D297353CC}">
              <c16:uniqueId val="{00000000-9165-4F93-99B9-BB128ECCC1BF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Selra!$D$63:$D$66</c:f>
            </c:numRef>
          </c:val>
          <c:extLst>
            <c:ext xmlns:c16="http://schemas.microsoft.com/office/drawing/2014/chart" uri="{C3380CC4-5D6E-409C-BE32-E72D297353CC}">
              <c16:uniqueId val="{00000001-9165-4F93-99B9-BB128ECCC1BF}"/>
            </c:ext>
          </c:extLst>
        </c:ser>
        <c:ser>
          <c:idx val="2"/>
          <c:order val="2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65-4F93-99B9-BB128ECCC1BF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165-4F93-99B9-BB128ECCC1BF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165-4F93-99B9-BB128ECCC1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Selra!$E$63:$E$66</c:f>
              <c:numCache>
                <c:formatCode>#,##0</c:formatCode>
                <c:ptCount val="4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1762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65-4F93-99B9-BB128ECCC1B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29081648"/>
        <c:axId val="1629083568"/>
      </c:barChart>
      <c:catAx>
        <c:axId val="162908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083568"/>
        <c:crosses val="autoZero"/>
        <c:auto val="1"/>
        <c:lblAlgn val="ctr"/>
        <c:lblOffset val="100"/>
        <c:noMultiLvlLbl val="0"/>
      </c:catAx>
      <c:valAx>
        <c:axId val="162908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08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Selra!$C$63:$C$66</c:f>
            </c:numRef>
          </c:val>
          <c:extLst>
            <c:ext xmlns:c16="http://schemas.microsoft.com/office/drawing/2014/chart" uri="{C3380CC4-5D6E-409C-BE32-E72D297353CC}">
              <c16:uniqueId val="{00000000-94A6-408D-8DB7-63159A4B8CE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Selra!$D$63:$D$66</c:f>
            </c:numRef>
          </c:val>
          <c:extLst>
            <c:ext xmlns:c16="http://schemas.microsoft.com/office/drawing/2014/chart" uri="{C3380CC4-5D6E-409C-BE32-E72D297353CC}">
              <c16:uniqueId val="{00000001-94A6-408D-8DB7-63159A4B8CE3}"/>
            </c:ext>
          </c:extLst>
        </c:ser>
        <c:ser>
          <c:idx val="2"/>
          <c:order val="2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6-408D-8DB7-63159A4B8CE3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6-408D-8DB7-63159A4B8CE3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6-408D-8DB7-63159A4B8CE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Selra!$E$63:$E$66</c:f>
              <c:numCache>
                <c:formatCode>#,##0</c:formatCode>
                <c:ptCount val="4"/>
                <c:pt idx="0">
                  <c:v>4</c:v>
                </c:pt>
                <c:pt idx="1">
                  <c:v>1</c:v>
                </c:pt>
                <c:pt idx="2">
                  <c:v>0</c:v>
                </c:pt>
                <c:pt idx="3">
                  <c:v>3706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4A6-408D-8DB7-63159A4B8CE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29081648"/>
        <c:axId val="1629083568"/>
      </c:barChart>
      <c:catAx>
        <c:axId val="162908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083568"/>
        <c:crosses val="autoZero"/>
        <c:auto val="1"/>
        <c:lblAlgn val="ctr"/>
        <c:lblOffset val="100"/>
        <c:noMultiLvlLbl val="0"/>
      </c:catAx>
      <c:valAx>
        <c:axId val="162908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08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Selra!$C$63:$C$66</c:f>
            </c:numRef>
          </c:val>
          <c:extLst>
            <c:ext xmlns:c16="http://schemas.microsoft.com/office/drawing/2014/chart" uri="{C3380CC4-5D6E-409C-BE32-E72D297353CC}">
              <c16:uniqueId val="{00000000-B98A-460C-8AB0-F4D2338C4E49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Selra!$D$63:$D$66</c:f>
            </c:numRef>
          </c:val>
          <c:extLst>
            <c:ext xmlns:c16="http://schemas.microsoft.com/office/drawing/2014/chart" uri="{C3380CC4-5D6E-409C-BE32-E72D297353CC}">
              <c16:uniqueId val="{00000001-B98A-460C-8AB0-F4D2338C4E49}"/>
            </c:ext>
          </c:extLst>
        </c:ser>
        <c:ser>
          <c:idx val="2"/>
          <c:order val="2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98A-460C-8AB0-F4D2338C4E49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98A-460C-8AB0-F4D2338C4E49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98A-460C-8AB0-F4D2338C4E49}"/>
              </c:ext>
            </c:extLst>
          </c:dPt>
          <c:dLbls>
            <c:dLbl>
              <c:idx val="0"/>
              <c:layout>
                <c:manualLayout>
                  <c:x val="-3.0335030766704235E-17"/>
                  <c:y val="-4.84835630965005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98A-460C-8AB0-F4D2338C4E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Selra!$B$63:$B$66</c:f>
              <c:strCache>
                <c:ptCount val="4"/>
                <c:pt idx="0">
                  <c:v>Bareskrim Polri</c:v>
                </c:pt>
                <c:pt idx="1">
                  <c:v>Korpolairud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Selra!$E$63:$E$66</c:f>
              <c:numCache>
                <c:formatCode>#,##0</c:formatCode>
                <c:ptCount val="4"/>
                <c:pt idx="0">
                  <c:v>142</c:v>
                </c:pt>
                <c:pt idx="1">
                  <c:v>10</c:v>
                </c:pt>
                <c:pt idx="2">
                  <c:v>0</c:v>
                </c:pt>
                <c:pt idx="3">
                  <c:v>46662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8A-460C-8AB0-F4D2338C4E4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29081648"/>
        <c:axId val="1629083568"/>
      </c:barChart>
      <c:catAx>
        <c:axId val="162908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083568"/>
        <c:crosses val="autoZero"/>
        <c:auto val="1"/>
        <c:lblAlgn val="ctr"/>
        <c:lblOffset val="100"/>
        <c:noMultiLvlLbl val="0"/>
      </c:catAx>
      <c:valAx>
        <c:axId val="162908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08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83-46D5-B9D7-5BC1E714153A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83-46D5-B9D7-5BC1E714153A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D83-46D5-B9D7-5BC1E71415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Selra!$L$5:$O$5</c:f>
              <c:strCache>
                <c:ptCount val="4"/>
                <c:pt idx="0">
                  <c:v>BARESKRIM</c:v>
                </c:pt>
                <c:pt idx="1">
                  <c:v>KORPOLAIR </c:v>
                </c:pt>
                <c:pt idx="2">
                  <c:v>DENSUS 88 AT</c:v>
                </c:pt>
                <c:pt idx="3">
                  <c:v>POLDA</c:v>
                </c:pt>
              </c:strCache>
            </c:strRef>
          </c:cat>
          <c:val>
            <c:numRef>
              <c:f>Selra!$L$6:$O$6</c:f>
              <c:numCache>
                <c:formatCode>#,##0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83-46D5-B9D7-5BC1E714153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1880280"/>
        <c:axId val="384965400"/>
      </c:barChart>
      <c:catAx>
        <c:axId val="46188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4965400"/>
        <c:crosses val="autoZero"/>
        <c:auto val="1"/>
        <c:lblAlgn val="ctr"/>
        <c:lblOffset val="100"/>
        <c:noMultiLvlLbl val="0"/>
      </c:catAx>
      <c:valAx>
        <c:axId val="384965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880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'Grafik SPPT-TI Kirim Satker'!$B$2</c:f>
              <c:strCache>
                <c:ptCount val="1"/>
                <c:pt idx="0">
                  <c:v>26 Oktober 2025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Satker'!$A$3:$A$7</c:f>
              <c:strCache>
                <c:ptCount val="5"/>
                <c:pt idx="0">
                  <c:v>BARESKRIM</c:v>
                </c:pt>
                <c:pt idx="1">
                  <c:v>DENSUS 88 AT</c:v>
                </c:pt>
                <c:pt idx="2">
                  <c:v>DITPOLAIR</c:v>
                </c:pt>
                <c:pt idx="3">
                  <c:v>POLDA</c:v>
                </c:pt>
                <c:pt idx="4">
                  <c:v>POLRES</c:v>
                </c:pt>
              </c:strCache>
            </c:strRef>
          </c:cat>
          <c:val>
            <c:numRef>
              <c:f>'Grafik SPPT-TI Kirim Satker'!$B$3:$B$7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 formatCode="#,##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73-4CAE-8CCF-E19E6B1682CD}"/>
            </c:ext>
          </c:extLst>
        </c:ser>
        <c:ser>
          <c:idx val="1"/>
          <c:order val="1"/>
          <c:tx>
            <c:strRef>
              <c:f>'Grafik SPPT-TI Kirim Satker'!$C$2</c:f>
              <c:strCache>
                <c:ptCount val="1"/>
                <c:pt idx="0">
                  <c:v>Sep-25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Satker'!$A$3:$A$7</c:f>
              <c:strCache>
                <c:ptCount val="5"/>
                <c:pt idx="0">
                  <c:v>BARESKRIM</c:v>
                </c:pt>
                <c:pt idx="1">
                  <c:v>DENSUS 88 AT</c:v>
                </c:pt>
                <c:pt idx="2">
                  <c:v>DITPOLAIR</c:v>
                </c:pt>
                <c:pt idx="3">
                  <c:v>POLDA</c:v>
                </c:pt>
                <c:pt idx="4">
                  <c:v>POLRES</c:v>
                </c:pt>
              </c:strCache>
            </c:strRef>
          </c:cat>
          <c:val>
            <c:numRef>
              <c:f>'Grafik SPPT-TI Kirim Satker'!$C$3:$C$7</c:f>
              <c:numCache>
                <c:formatCode>General</c:formatCode>
                <c:ptCount val="5"/>
                <c:pt idx="0">
                  <c:v>86</c:v>
                </c:pt>
                <c:pt idx="1">
                  <c:v>0</c:v>
                </c:pt>
                <c:pt idx="2">
                  <c:v>3</c:v>
                </c:pt>
                <c:pt idx="3">
                  <c:v>1188</c:v>
                </c:pt>
                <c:pt idx="4" formatCode="#,##0">
                  <c:v>8617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73-4CAE-8CCF-E19E6B1682CD}"/>
            </c:ext>
          </c:extLst>
        </c:ser>
        <c:ser>
          <c:idx val="2"/>
          <c:order val="2"/>
          <c:tx>
            <c:strRef>
              <c:f>'Grafik SPPT-TI Kirim Satker'!$D$2</c:f>
              <c:strCache>
                <c:ptCount val="1"/>
                <c:pt idx="0">
                  <c:v>JANUARI - SEPTEMBER 2025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Satker'!$A$3:$A$7</c:f>
              <c:strCache>
                <c:ptCount val="5"/>
                <c:pt idx="0">
                  <c:v>BARESKRIM</c:v>
                </c:pt>
                <c:pt idx="1">
                  <c:v>DENSUS 88 AT</c:v>
                </c:pt>
                <c:pt idx="2">
                  <c:v>DITPOLAIR</c:v>
                </c:pt>
                <c:pt idx="3">
                  <c:v>POLDA</c:v>
                </c:pt>
                <c:pt idx="4">
                  <c:v>POLRES</c:v>
                </c:pt>
              </c:strCache>
            </c:strRef>
          </c:cat>
          <c:val>
            <c:numRef>
              <c:f>'Grafik SPPT-TI Kirim Satker'!$D$3:$D$7</c:f>
              <c:numCache>
                <c:formatCode>General</c:formatCode>
                <c:ptCount val="5"/>
                <c:pt idx="0">
                  <c:v>576</c:v>
                </c:pt>
                <c:pt idx="1">
                  <c:v>0</c:v>
                </c:pt>
                <c:pt idx="2">
                  <c:v>29</c:v>
                </c:pt>
                <c:pt idx="3">
                  <c:v>9906</c:v>
                </c:pt>
                <c:pt idx="4" formatCode="#,##0">
                  <c:v>90103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73-4CAE-8CCF-E19E6B1682C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8118296"/>
        <c:axId val="728116136"/>
      </c:barChart>
      <c:catAx>
        <c:axId val="728118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116136"/>
        <c:crosses val="autoZero"/>
        <c:auto val="1"/>
        <c:lblAlgn val="ctr"/>
        <c:lblOffset val="100"/>
        <c:noMultiLvlLbl val="0"/>
      </c:catAx>
      <c:valAx>
        <c:axId val="728116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118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'Grafik SPPT-TI Kirim Satker'!$B$11</c:f>
              <c:strCache>
                <c:ptCount val="1"/>
                <c:pt idx="0">
                  <c:v>26 Oktober 2025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Satker'!$A$12:$A$16</c:f>
              <c:strCache>
                <c:ptCount val="5"/>
                <c:pt idx="0">
                  <c:v>RESKRIMUM</c:v>
                </c:pt>
                <c:pt idx="1">
                  <c:v>RESKRIMSUS</c:v>
                </c:pt>
                <c:pt idx="2">
                  <c:v>RESNARKOBA</c:v>
                </c:pt>
                <c:pt idx="3">
                  <c:v>POLAIR</c:v>
                </c:pt>
                <c:pt idx="4">
                  <c:v>LANTAS</c:v>
                </c:pt>
              </c:strCache>
            </c:strRef>
          </c:cat>
          <c:val>
            <c:numRef>
              <c:f>'Grafik SPPT-TI Kirim Satker'!$B$12:$B$16</c:f>
              <c:numCache>
                <c:formatCode>#,##0</c:formatCode>
                <c:ptCount val="5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B7-4D7A-8594-E01B6A99A7EF}"/>
            </c:ext>
          </c:extLst>
        </c:ser>
        <c:ser>
          <c:idx val="1"/>
          <c:order val="1"/>
          <c:tx>
            <c:strRef>
              <c:f>'Grafik SPPT-TI Kirim Satker'!$C$11</c:f>
              <c:strCache>
                <c:ptCount val="1"/>
                <c:pt idx="0">
                  <c:v>Sep-25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Satker'!$A$12:$A$16</c:f>
              <c:strCache>
                <c:ptCount val="5"/>
                <c:pt idx="0">
                  <c:v>RESKRIMUM</c:v>
                </c:pt>
                <c:pt idx="1">
                  <c:v>RESKRIMSUS</c:v>
                </c:pt>
                <c:pt idx="2">
                  <c:v>RESNARKOBA</c:v>
                </c:pt>
                <c:pt idx="3">
                  <c:v>POLAIR</c:v>
                </c:pt>
                <c:pt idx="4">
                  <c:v>LANTAS</c:v>
                </c:pt>
              </c:strCache>
            </c:strRef>
          </c:cat>
          <c:val>
            <c:numRef>
              <c:f>'Grafik SPPT-TI Kirim Satker'!$C$12:$C$16</c:f>
              <c:numCache>
                <c:formatCode>#,##0</c:formatCode>
                <c:ptCount val="5"/>
                <c:pt idx="0">
                  <c:v>6705</c:v>
                </c:pt>
                <c:pt idx="1">
                  <c:v>189</c:v>
                </c:pt>
                <c:pt idx="2">
                  <c:v>2661</c:v>
                </c:pt>
                <c:pt idx="3">
                  <c:v>40</c:v>
                </c:pt>
                <c:pt idx="4">
                  <c:v>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B7-4D7A-8594-E01B6A99A7EF}"/>
            </c:ext>
          </c:extLst>
        </c:ser>
        <c:ser>
          <c:idx val="2"/>
          <c:order val="2"/>
          <c:tx>
            <c:strRef>
              <c:f>'Grafik SPPT-TI Kirim Satker'!$D$11</c:f>
              <c:strCache>
                <c:ptCount val="1"/>
                <c:pt idx="0">
                  <c:v>JANUARI - SEPTEMBER 2025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'Grafik SPPT-TI Kirim Satker'!$A$12:$A$16</c:f>
              <c:strCache>
                <c:ptCount val="5"/>
                <c:pt idx="0">
                  <c:v>RESKRIMUM</c:v>
                </c:pt>
                <c:pt idx="1">
                  <c:v>RESKRIMSUS</c:v>
                </c:pt>
                <c:pt idx="2">
                  <c:v>RESNARKOBA</c:v>
                </c:pt>
                <c:pt idx="3">
                  <c:v>POLAIR</c:v>
                </c:pt>
                <c:pt idx="4">
                  <c:v>LANTAS</c:v>
                </c:pt>
              </c:strCache>
            </c:strRef>
          </c:cat>
          <c:val>
            <c:numRef>
              <c:f>'Grafik SPPT-TI Kirim Satker'!$D$12:$D$16</c:f>
              <c:numCache>
                <c:formatCode>#,##0</c:formatCode>
                <c:ptCount val="5"/>
                <c:pt idx="0">
                  <c:v>65044</c:v>
                </c:pt>
                <c:pt idx="1">
                  <c:v>1668</c:v>
                </c:pt>
                <c:pt idx="2">
                  <c:v>24336</c:v>
                </c:pt>
                <c:pt idx="3">
                  <c:v>339</c:v>
                </c:pt>
                <c:pt idx="4">
                  <c:v>9039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B7-4D7A-8594-E01B6A99A7E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2184152"/>
        <c:axId val="602184512"/>
      </c:barChart>
      <c:catAx>
        <c:axId val="60218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184512"/>
        <c:crosses val="autoZero"/>
        <c:auto val="1"/>
        <c:lblAlgn val="ctr"/>
        <c:lblOffset val="100"/>
        <c:noMultiLvlLbl val="0"/>
      </c:catAx>
      <c:valAx>
        <c:axId val="60218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184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0.40992</cdr:x>
      <cdr:y>0.85507</cdr:y>
    </cdr:from>
    <cdr:to>
      <cdr:x>0.48182</cdr:x>
      <cdr:y>0.87446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E07B306C-A30F-442E-BD38-550E7F3C085D}"/>
            </a:ext>
          </a:extLst>
        </cdr:cNvPr>
        <cdr:cNvSpPr/>
      </cdr:nvSpPr>
      <cdr:spPr>
        <a:xfrm xmlns:a="http://schemas.openxmlformats.org/drawingml/2006/main">
          <a:off x="1573125" y="2015825"/>
          <a:ext cx="275919" cy="45719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id-ID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>
            <a:extLst>
              <a:ext uri="{FF2B5EF4-FFF2-40B4-BE49-F238E27FC236}">
                <a16:creationId xmlns:a16="http://schemas.microsoft.com/office/drawing/2014/main" id="{0DBBE214-8462-9115-C1D6-DCC246AF3D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E12DB844-9CE2-F4A8-9015-D7440F2F66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01999-CD6E-440E-8FFA-23BF9F043113}" type="datetimeFigureOut">
              <a:rPr lang="id-ID" smtClean="0"/>
              <a:t>29/10/25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030F1405-896A-45C7-0C77-57B818DBC1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17F9530F-E53A-3B6B-04E3-A2866E84D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9F843-F368-48FB-BB89-F7FE688B95F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4902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A8427-74F4-42A8-A57C-D176F5083B15}" type="datetimeFigureOut">
              <a:rPr lang="en-ID" smtClean="0"/>
              <a:t>29/10/25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2F195-53AF-4189-AD3F-2FB77F5E4E9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004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Bagian EMP dan </a:t>
            </a:r>
            <a:r>
              <a:rPr lang="en-ID" dirty="0" err="1"/>
              <a:t>Pusinafis</a:t>
            </a:r>
            <a:r>
              <a:rPr lang="en-ID" dirty="0"/>
              <a:t> </a:t>
            </a:r>
            <a:r>
              <a:rPr lang="en-ID" dirty="0" err="1"/>
              <a:t>dikecilkan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catatan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9633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FONT NUNITO SANS DI BOLD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019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928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6678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0236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7808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4402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4961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5180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3395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Jika data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tindak</a:t>
            </a:r>
            <a:r>
              <a:rPr lang="en-US" dirty="0"/>
              <a:t> </a:t>
            </a:r>
            <a:r>
              <a:rPr lang="en-US" dirty="0" err="1"/>
              <a:t>pidana</a:t>
            </a:r>
            <a:r>
              <a:rPr lang="en-US" dirty="0"/>
              <a:t> paling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angkanya</a:t>
            </a:r>
            <a:r>
              <a:rPr lang="en-US" dirty="0"/>
              <a:t> 0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tindak</a:t>
            </a:r>
            <a:r>
              <a:rPr lang="en-US" dirty="0"/>
              <a:t> </a:t>
            </a:r>
            <a:r>
              <a:rPr lang="en-US" dirty="0" err="1"/>
              <a:t>pidananya</a:t>
            </a:r>
            <a:r>
              <a:rPr lang="en-US" dirty="0"/>
              <a:t> </a:t>
            </a:r>
            <a:r>
              <a:rPr lang="en-US" dirty="0" err="1"/>
              <a:t>disamakan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 3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terakhir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909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FONT NUNITO SANS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0949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4390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1524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0073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295C5-D196-1EBB-5235-D78A52A2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48DDE-B0B4-0FC9-7930-B6A8BDDE3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57720-02BC-1774-D22E-F45E83749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23590-C850-1A45-8CDC-50E3B36E6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C2F195-53AF-4189-AD3F-2FB77F5E4E91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685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E23F-FA67-8C79-AFCB-BCF3AF4D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AB101-E130-F58F-E1F3-60E37454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89BE2-EA61-B0B7-A8B0-BF1E6204E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A61B7-BBCE-46AD-2CA9-BE2253872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C2F195-53AF-4189-AD3F-2FB77F5E4E91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278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295C5-D196-1EBB-5235-D78A52A2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48DDE-B0B4-0FC9-7930-B6A8BDDE3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57720-02BC-1774-D22E-F45E83749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23590-C850-1A45-8CDC-50E3B36E6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C2F195-53AF-4189-AD3F-2FB77F5E4E91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855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FD3FC-82FB-4614-4D6E-47614A6B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BD43-D122-FB3B-8BB7-8BBF103BE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80D045-7B75-6AED-E310-6E1ADE316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97FC0-CABB-8FFD-8902-89BA35DC6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C2F195-53AF-4189-AD3F-2FB77F5E4E91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946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5CBF-C03F-DC1E-C384-655CE210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A31353-03EC-328D-D72A-73778FA73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BAD1A-125E-4DD5-4384-0170137C5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2CD51-0A19-A820-0326-4AC60B1020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C2F195-53AF-4189-AD3F-2FB77F5E4E91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7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Ditambahkan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di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id-ID" dirty="0"/>
              <a:t> + FONT NUNITO SANS</a:t>
            </a:r>
            <a:endParaRPr lang="en-US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621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FONT NUNITO SANS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419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FONT NUNITO SANS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2238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FONT NUNITO SANS</a:t>
            </a:r>
            <a:endParaRPr lang="en-US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941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FONT LATO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7469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FONT LATO DI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9724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FONT NUNITO SANS DI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F195-53AF-4189-AD3F-2FB77F5E4E91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308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723A0A-C55D-E05F-422F-6AEA2BE1F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63BFA770-B39B-A670-85C3-25C14113BC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0763CF-8FD2-864F-0958-C3A28D41598F}"/>
              </a:ext>
            </a:extLst>
          </p:cNvPr>
          <p:cNvGrpSpPr/>
          <p:nvPr userDrawn="1"/>
        </p:nvGrpSpPr>
        <p:grpSpPr>
          <a:xfrm>
            <a:off x="276427" y="224314"/>
            <a:ext cx="3083861" cy="925940"/>
            <a:chOff x="251011" y="262932"/>
            <a:chExt cx="3083861" cy="9259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42A6CE8-DBD5-7C9C-0EFF-E7F51345AF21}"/>
                </a:ext>
              </a:extLst>
            </p:cNvPr>
            <p:cNvSpPr/>
            <p:nvPr userDrawn="1"/>
          </p:nvSpPr>
          <p:spPr>
            <a:xfrm>
              <a:off x="251011" y="274472"/>
              <a:ext cx="977153" cy="9144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1" name="object 15">
              <a:extLst>
                <a:ext uri="{FF2B5EF4-FFF2-40B4-BE49-F238E27FC236}">
                  <a16:creationId xmlns:a16="http://schemas.microsoft.com/office/drawing/2014/main" id="{463639BB-49EA-A968-E361-518914B562A1}"/>
                </a:ext>
              </a:extLst>
            </p:cNvPr>
            <p:cNvPicPr/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5481" y="325494"/>
              <a:ext cx="759873" cy="812356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A1B224-8DDF-0792-1B32-9AC6717DBC98}"/>
                </a:ext>
              </a:extLst>
            </p:cNvPr>
            <p:cNvSpPr/>
            <p:nvPr userDrawn="1"/>
          </p:nvSpPr>
          <p:spPr>
            <a:xfrm>
              <a:off x="1304365" y="274472"/>
              <a:ext cx="977153" cy="9144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313CDE5F-23D6-303F-C790-F9C7B607C101}"/>
                </a:ext>
              </a:extLst>
            </p:cNvPr>
            <p:cNvPicPr/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940"/>
            <a:stretch/>
          </p:blipFill>
          <p:spPr>
            <a:xfrm>
              <a:off x="1459007" y="325494"/>
              <a:ext cx="663500" cy="79404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31CE07-E851-ACEE-047C-2E1F1C38BB1F}"/>
                </a:ext>
              </a:extLst>
            </p:cNvPr>
            <p:cNvSpPr/>
            <p:nvPr userDrawn="1"/>
          </p:nvSpPr>
          <p:spPr>
            <a:xfrm>
              <a:off x="2357719" y="262932"/>
              <a:ext cx="977153" cy="9144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933BE723-4D5F-0818-4F94-B6C13B7B64EF}"/>
                </a:ext>
              </a:extLst>
            </p:cNvPr>
            <p:cNvPicPr/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60" y="325399"/>
              <a:ext cx="858369" cy="794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411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28351-6DD6-AD69-83C6-220DA1579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A59BD32-AC05-94D9-E19F-17EF05309F8E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8" name="object 14">
            <a:extLst>
              <a:ext uri="{FF2B5EF4-FFF2-40B4-BE49-F238E27FC236}">
                <a16:creationId xmlns:a16="http://schemas.microsoft.com/office/drawing/2014/main" id="{C0D35916-B352-D50D-717B-BC006E81534F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0D693D-7ED0-5D78-F4E4-F3F0539DF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C730DE8-2FD4-7759-A91E-91FEE3E5FB6A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13" name="object 14">
            <a:extLst>
              <a:ext uri="{FF2B5EF4-FFF2-40B4-BE49-F238E27FC236}">
                <a16:creationId xmlns:a16="http://schemas.microsoft.com/office/drawing/2014/main" id="{030DF75F-67D1-F225-0CC6-E4F00F2DD13C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77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722CD2-BAF6-298B-9AD2-2DCC7A5507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B6A7FDE-EF30-732F-4953-80C8F9EADDBF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9" name="object 14">
            <a:extLst>
              <a:ext uri="{FF2B5EF4-FFF2-40B4-BE49-F238E27FC236}">
                <a16:creationId xmlns:a16="http://schemas.microsoft.com/office/drawing/2014/main" id="{B2F21BA9-2382-748D-1A10-D7A29B374322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37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10F1D-E2AB-4A05-7D08-5324DDCF76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A59BD32-AC05-94D9-E19F-17EF05309F8E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8" name="object 14">
            <a:extLst>
              <a:ext uri="{FF2B5EF4-FFF2-40B4-BE49-F238E27FC236}">
                <a16:creationId xmlns:a16="http://schemas.microsoft.com/office/drawing/2014/main" id="{C0D35916-B352-D50D-717B-BC006E81534F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28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87DB5D-E335-1B99-09DE-F67654989C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DB9751-037A-960B-16BC-306BBF2EF387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11" name="object 14">
            <a:extLst>
              <a:ext uri="{FF2B5EF4-FFF2-40B4-BE49-F238E27FC236}">
                <a16:creationId xmlns:a16="http://schemas.microsoft.com/office/drawing/2014/main" id="{50948D1F-A1B9-3011-C508-A67951FFC192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84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67878-39EF-1E3A-523D-FE4EAA2BC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6B9237-5836-80DE-1CE5-F39865FF87F3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C8CDC77D-DE4A-DE0B-34C8-A2575D289EE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43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BF1CE-B942-57FB-D36F-DE0146F65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A984722-5088-5A28-FFA1-45657FDF2789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65C6D3A5-72B9-DA0F-BAF3-BBDE009E92A5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52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F2DD8-BE6D-8210-653D-02DFBFAA17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0DE69C6-08A7-7D4D-E9A6-447F80582C86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4D16DB04-ACFA-40F5-E8F7-1F3BD94521B4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01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C190F-03D2-0F38-F424-6F1F1A8BD0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837785A-5434-227D-AE90-F53163FA034E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FB4F6838-FEC6-2845-7D3E-09FE4EEB153F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  <a:solidFill>
            <a:srgbClr val="191919"/>
          </a:solidFill>
        </p:spPr>
      </p:pic>
    </p:spTree>
    <p:extLst>
      <p:ext uri="{BB962C8B-B14F-4D97-AF65-F5344CB8AC3E}">
        <p14:creationId xmlns:p14="http://schemas.microsoft.com/office/powerpoint/2010/main" val="2263729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02468-013D-2B2A-6CDD-3AACBC3B20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3CEAA09-3D64-27C4-0143-955F2E30744D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095210C3-6CD2-495D-E3E3-87FE6DF138A5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13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ambar 8">
            <a:extLst>
              <a:ext uri="{FF2B5EF4-FFF2-40B4-BE49-F238E27FC236}">
                <a16:creationId xmlns:a16="http://schemas.microsoft.com/office/drawing/2014/main" id="{C1E11EB3-9A6F-0B1C-3E5A-9181E36D5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8">
            <a:extLst>
              <a:ext uri="{FF2B5EF4-FFF2-40B4-BE49-F238E27FC236}">
                <a16:creationId xmlns:a16="http://schemas.microsoft.com/office/drawing/2014/main" id="{25F21093-DA80-2318-3948-55A787B2E22B}"/>
              </a:ext>
            </a:extLst>
          </p:cNvPr>
          <p:cNvGrpSpPr/>
          <p:nvPr userDrawn="1"/>
        </p:nvGrpSpPr>
        <p:grpSpPr>
          <a:xfrm>
            <a:off x="1157577" y="215824"/>
            <a:ext cx="6617315" cy="2139658"/>
            <a:chOff x="251011" y="274472"/>
            <a:chExt cx="3083861" cy="9971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61B635-D310-7FB0-BA98-69D9A0B44B7A}"/>
                </a:ext>
              </a:extLst>
            </p:cNvPr>
            <p:cNvSpPr/>
            <p:nvPr userDrawn="1"/>
          </p:nvSpPr>
          <p:spPr>
            <a:xfrm>
              <a:off x="251011" y="357216"/>
              <a:ext cx="977153" cy="9144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26C4C49-9665-57A9-D40D-A5C8C067C492}"/>
                </a:ext>
              </a:extLst>
            </p:cNvPr>
            <p:cNvSpPr/>
            <p:nvPr userDrawn="1"/>
          </p:nvSpPr>
          <p:spPr>
            <a:xfrm>
              <a:off x="1304365" y="274472"/>
              <a:ext cx="977153" cy="9144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A40A5D-0869-10FE-BE87-C83BA080C237}"/>
                </a:ext>
              </a:extLst>
            </p:cNvPr>
            <p:cNvSpPr/>
            <p:nvPr userDrawn="1"/>
          </p:nvSpPr>
          <p:spPr>
            <a:xfrm>
              <a:off x="2357719" y="349812"/>
              <a:ext cx="977153" cy="9144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87384E88-B1DE-8B0A-ACBF-DCAD3213D8D7}"/>
                </a:ext>
              </a:extLst>
            </p:cNvPr>
            <p:cNvPicPr/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60" y="412277"/>
              <a:ext cx="858369" cy="794140"/>
            </a:xfrm>
            <a:prstGeom prst="rect">
              <a:avLst/>
            </a:prstGeom>
          </p:spPr>
        </p:pic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06C24CAD-6926-3F5A-92ED-560EC32C0A8E}"/>
                </a:ext>
              </a:extLst>
            </p:cNvPr>
            <p:cNvPicPr/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22233" y="306433"/>
              <a:ext cx="759873" cy="812356"/>
            </a:xfrm>
            <a:prstGeom prst="rect">
              <a:avLst/>
            </a:prstGeom>
          </p:spPr>
        </p:pic>
      </p:grpSp>
      <p:pic>
        <p:nvPicPr>
          <p:cNvPr id="10" name="Gambar 9">
            <a:extLst>
              <a:ext uri="{FF2B5EF4-FFF2-40B4-BE49-F238E27FC236}">
                <a16:creationId xmlns:a16="http://schemas.microsoft.com/office/drawing/2014/main" id="{5D708984-EFED-3179-C434-49C4F46DFC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44" y="3556883"/>
            <a:ext cx="2008667" cy="3065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628C7-847A-DE9C-0A98-A33A73829D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8" y="676408"/>
            <a:ext cx="1155382" cy="14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51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36733-08CB-F6E8-3CCB-2CD58475C6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AB2A65-8AC5-6437-03D7-6F3F4FE9546E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8F588DED-D289-D12D-ED94-DE6C8F1B295F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60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92423-BCB5-3973-D93C-8DD6BFAC4F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9E61E9-6B69-7A5A-56BB-D2DB27C7DED8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84BBB8E0-B731-0670-C971-C7B739D71198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89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2C97C-D988-F8D4-AB75-8D2540EA5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AA522D8-318E-FD93-D5D6-D40BBB5AE6C9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75E66918-732D-8069-9375-D858461BE0F4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26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2208C-AA85-1107-F6EB-6A93978A5E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1342174-412A-2733-79E4-D247B6B91FBD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CE1FDD5B-3343-BD1D-7775-E536CABD6380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25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75BAF7-6F9D-AF25-0C95-8245FB338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8AC4F51-A91C-D50A-5672-1C716D5111A1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13E5AB2C-49EF-D7B8-E5A2-03E7BB3E1613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6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72FA1-EA64-756D-6A2E-B64A089AC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E0D7222-55A3-6AA4-A4AB-0B49BF3B0350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C640B18D-52AD-1DA7-A374-D3D13A7BC7B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4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5F32F-F36F-3BFD-4052-D24EB57E01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8AE55F4-3CF4-0387-B55E-280D5CB13363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AB6FCD00-C0F2-68D8-E5ED-0077EE970398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08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ambar 11">
            <a:extLst>
              <a:ext uri="{FF2B5EF4-FFF2-40B4-BE49-F238E27FC236}">
                <a16:creationId xmlns:a16="http://schemas.microsoft.com/office/drawing/2014/main" id="{777C6424-256C-0C00-D51E-C452DEE88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4799EF6-35EB-197A-261B-40218241E16E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35047EBD-A56C-832E-4400-11335AAD6213}"/>
              </a:ext>
            </a:extLst>
          </p:cNvPr>
          <p:cNvGrpSpPr/>
          <p:nvPr userDrawn="1"/>
        </p:nvGrpSpPr>
        <p:grpSpPr>
          <a:xfrm>
            <a:off x="89647" y="195754"/>
            <a:ext cx="3192481" cy="1032264"/>
            <a:chOff x="251011" y="274472"/>
            <a:chExt cx="3083861" cy="99714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7455460-0BBE-4F2D-75A2-4D2A914F4A43}"/>
                </a:ext>
              </a:extLst>
            </p:cNvPr>
            <p:cNvSpPr/>
            <p:nvPr userDrawn="1"/>
          </p:nvSpPr>
          <p:spPr>
            <a:xfrm>
              <a:off x="251011" y="357216"/>
              <a:ext cx="977153" cy="9144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E730307-7A63-3F86-3F6A-42A5225BAE05}"/>
                </a:ext>
              </a:extLst>
            </p:cNvPr>
            <p:cNvSpPr/>
            <p:nvPr userDrawn="1"/>
          </p:nvSpPr>
          <p:spPr>
            <a:xfrm>
              <a:off x="1304365" y="274472"/>
              <a:ext cx="977153" cy="9144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" name="object 15">
              <a:extLst>
                <a:ext uri="{FF2B5EF4-FFF2-40B4-BE49-F238E27FC236}">
                  <a16:creationId xmlns:a16="http://schemas.microsoft.com/office/drawing/2014/main" id="{50AC3992-CBA3-95BD-1C2D-CF24FDB4E332}"/>
                </a:ext>
              </a:extLst>
            </p:cNvPr>
            <p:cNvPicPr/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940"/>
            <a:stretch/>
          </p:blipFill>
          <p:spPr>
            <a:xfrm>
              <a:off x="407837" y="405853"/>
              <a:ext cx="663500" cy="79404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A2BCF7-1FAC-C7E7-155B-4C658B9A11DB}"/>
                </a:ext>
              </a:extLst>
            </p:cNvPr>
            <p:cNvSpPr/>
            <p:nvPr userDrawn="1"/>
          </p:nvSpPr>
          <p:spPr>
            <a:xfrm>
              <a:off x="2357719" y="349812"/>
              <a:ext cx="977153" cy="9144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7B5444E-BA09-678A-0662-AE696FA50D77}"/>
                </a:ext>
              </a:extLst>
            </p:cNvPr>
            <p:cNvPicPr/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60" y="412277"/>
              <a:ext cx="858369" cy="794140"/>
            </a:xfrm>
            <a:prstGeom prst="rect">
              <a:avLst/>
            </a:prstGeom>
          </p:spPr>
        </p:pic>
        <p:pic>
          <p:nvPicPr>
            <p:cNvPr id="11" name="object 15">
              <a:extLst>
                <a:ext uri="{FF2B5EF4-FFF2-40B4-BE49-F238E27FC236}">
                  <a16:creationId xmlns:a16="http://schemas.microsoft.com/office/drawing/2014/main" id="{C55D7F23-1C59-5525-EEFF-B6F5618551FF}"/>
                </a:ext>
              </a:extLst>
            </p:cNvPr>
            <p:cNvPicPr/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22233" y="306433"/>
              <a:ext cx="759873" cy="812356"/>
            </a:xfrm>
            <a:prstGeom prst="rect">
              <a:avLst/>
            </a:prstGeom>
          </p:spPr>
        </p:pic>
      </p:grpSp>
      <p:pic>
        <p:nvPicPr>
          <p:cNvPr id="14" name="Gambar 13">
            <a:extLst>
              <a:ext uri="{FF2B5EF4-FFF2-40B4-BE49-F238E27FC236}">
                <a16:creationId xmlns:a16="http://schemas.microsoft.com/office/drawing/2014/main" id="{FC55D36B-A844-4B20-8729-E5040E1DA3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07" y="1526635"/>
            <a:ext cx="2582696" cy="3942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E5D1A-92F7-442C-A311-7FD9E11AB01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4" y="408774"/>
            <a:ext cx="590436" cy="75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2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2CF00-2BEA-147C-94D1-DBBE41B81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5D53C8D-B25E-6773-AA8A-157B1B70CE79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7CECC77C-C629-B89B-1BFD-6E5B7137CA0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39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69EE3-44E2-8A80-A8CD-EDB4B2C52B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B7976D-1583-05A9-5C6E-180231AF3587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B09C7C26-E6C1-371E-9CEB-37520FBCC307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9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55513B-A32A-8188-98F3-9227C9919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C3FDB8-AF4C-51E4-037A-5D2B1B277301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10" name="object 14">
            <a:extLst>
              <a:ext uri="{FF2B5EF4-FFF2-40B4-BE49-F238E27FC236}">
                <a16:creationId xmlns:a16="http://schemas.microsoft.com/office/drawing/2014/main" id="{1D8DA789-C850-A4E0-F0EE-8780811353B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8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2186B-F22E-D677-8FB6-6F189AC762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19108F-1364-64B9-37DC-A907F723E678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573C49BB-3DAF-9DD1-9FEE-0142E3AFF730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539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EE61D-6B32-C999-A549-7F849DDFFA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28AE8C3-A85D-8E0A-4958-7698BD6E71DF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25A307B7-20A8-83CA-7695-C5F398DEA02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5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B649D-A724-7481-15A0-CEE1DDFA7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5518B17-272B-2730-B504-1A58BE22E74C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B4CB971D-1E3D-6DAB-6567-E2E6B6DD5090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900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23ACC-64A9-9E4E-5A6D-DE1CF2595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0D46BA-1BA8-0AAB-7D92-30FDC2891156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5788B081-13B8-B9A9-56AD-83C452533AFF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363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7D77B-DF22-3DA9-C04B-F2346A683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FF59D67-D783-3529-30B2-BC7EA1C71729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60442341-0803-BB36-6A6C-CE4941A196A9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93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5B8BE-6B10-5E1B-7F1A-15C55A44D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FB458D2-E38D-3198-45BE-D6E4F1C8552E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FF25B0B6-E376-252B-CF94-39CEB4843059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430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5B8BE-6B10-5E1B-7F1A-15C55A44D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FB458D2-E38D-3198-45BE-D6E4F1C8552E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FF25B0B6-E376-252B-CF94-39CEB4843059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1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3DA41-C731-DB1F-17F2-BA93D9D2D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EC46EB-8982-F948-F91B-8F5253EB5548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B33EBDF1-4795-1EB3-76BF-9A55A2BCA04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050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C53294-8906-7BF1-73C2-CDC010DF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3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5B0243-AE28-822E-29E4-B28549AA46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849D77C-4217-C5A4-3D08-19C54EBF2C45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10" name="object 14">
            <a:extLst>
              <a:ext uri="{FF2B5EF4-FFF2-40B4-BE49-F238E27FC236}">
                <a16:creationId xmlns:a16="http://schemas.microsoft.com/office/drawing/2014/main" id="{BBCC4D7B-011F-0E5E-3A7C-C66907DF3909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7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85458B-AD71-7DED-4C9F-33EE91B0F6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95285B9-8B2E-5B60-6413-F1BD1A395A0F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11" name="object 14">
            <a:extLst>
              <a:ext uri="{FF2B5EF4-FFF2-40B4-BE49-F238E27FC236}">
                <a16:creationId xmlns:a16="http://schemas.microsoft.com/office/drawing/2014/main" id="{9C3E0268-7C64-1AC4-690C-907210364F3F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0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0D693D-7ED0-5D78-F4E4-F3F0539DF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C730DE8-2FD4-7759-A91E-91FEE3E5FB6A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13" name="object 14">
            <a:extLst>
              <a:ext uri="{FF2B5EF4-FFF2-40B4-BE49-F238E27FC236}">
                <a16:creationId xmlns:a16="http://schemas.microsoft.com/office/drawing/2014/main" id="{030DF75F-67D1-F225-0CC6-E4F00F2DD13C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6743E7-05C5-1C3E-49AB-B22C48E302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C730DE8-2FD4-7759-A91E-91FEE3E5FB6A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13" name="object 14">
            <a:extLst>
              <a:ext uri="{FF2B5EF4-FFF2-40B4-BE49-F238E27FC236}">
                <a16:creationId xmlns:a16="http://schemas.microsoft.com/office/drawing/2014/main" id="{030DF75F-67D1-F225-0CC6-E4F00F2DD13C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BCE9E9-6CA4-A4AC-2985-7604F1D87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AB2A65-8AC5-6437-03D7-6F3F4FE9546E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8F588DED-D289-D12D-ED94-DE6C8F1B295F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4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28351-6DD6-AD69-83C6-220DA1579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A59BD32-AC05-94D9-E19F-17EF05309F8E}"/>
              </a:ext>
            </a:extLst>
          </p:cNvPr>
          <p:cNvSpPr/>
          <p:nvPr userDrawn="1"/>
        </p:nvSpPr>
        <p:spPr>
          <a:xfrm>
            <a:off x="11381171" y="6070229"/>
            <a:ext cx="730059" cy="694555"/>
          </a:xfrm>
          <a:prstGeom prst="ellipse">
            <a:avLst/>
          </a:prstGeom>
          <a:solidFill>
            <a:srgbClr val="F73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9E57DC2-970A-4B3E-BB1C-7A09969E49DF}" type="slidenum">
              <a:rPr lang="en-US" sz="1600" b="1" smtClean="0">
                <a:latin typeface="Nunito sans" pitchFamily="2" charset="0"/>
              </a:rPr>
              <a:pPr/>
              <a:t>‹#›</a:t>
            </a:fld>
            <a:endParaRPr lang="en-US" sz="1400" b="1" dirty="0">
              <a:latin typeface="Nunito sans" pitchFamily="2" charset="0"/>
            </a:endParaRPr>
          </a:p>
        </p:txBody>
      </p:sp>
      <p:pic>
        <p:nvPicPr>
          <p:cNvPr id="8" name="object 14">
            <a:extLst>
              <a:ext uri="{FF2B5EF4-FFF2-40B4-BE49-F238E27FC236}">
                <a16:creationId xmlns:a16="http://schemas.microsoft.com/office/drawing/2014/main" id="{C0D35916-B352-D50D-717B-BC006E81534F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025841"/>
            <a:ext cx="858369" cy="7941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11D1C3-71A6-CC86-CC41-5C0176E29076}"/>
              </a:ext>
            </a:extLst>
          </p:cNvPr>
          <p:cNvSpPr/>
          <p:nvPr userDrawn="1"/>
        </p:nvSpPr>
        <p:spPr>
          <a:xfrm>
            <a:off x="6880193" y="1127464"/>
            <a:ext cx="5222159" cy="4849549"/>
          </a:xfrm>
          <a:prstGeom prst="roundRect">
            <a:avLst>
              <a:gd name="adj" fmla="val 4436"/>
            </a:avLst>
          </a:prstGeom>
          <a:solidFill>
            <a:srgbClr val="A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94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2BDBC-6E24-DE37-0C6D-9545EDEB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20A9B-F8A3-8296-3B8D-9661983E2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67CAA-8367-5E00-E697-0698ED871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C4EB0-D300-4F8B-9329-62318074CFF0}" type="datetimeFigureOut">
              <a:rPr lang="en-ID" smtClean="0"/>
              <a:t>29/10/25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65670-AA0D-18A8-071D-5E7083933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56AC-E756-3E83-739B-A2EE34775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CB179-E518-43CC-BA7D-1B23CFEB0D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046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50" r:id="rId3"/>
    <p:sldLayoutId id="2147483651" r:id="rId4"/>
    <p:sldLayoutId id="2147483652" r:id="rId5"/>
    <p:sldLayoutId id="2147483653" r:id="rId6"/>
    <p:sldLayoutId id="2147483685" r:id="rId7"/>
    <p:sldLayoutId id="2147483686" r:id="rId8"/>
    <p:sldLayoutId id="2147483681" r:id="rId9"/>
    <p:sldLayoutId id="2147483687" r:id="rId10"/>
    <p:sldLayoutId id="2147483682" r:id="rId11"/>
    <p:sldLayoutId id="2147483654" r:id="rId12"/>
    <p:sldLayoutId id="2147483655" r:id="rId13"/>
    <p:sldLayoutId id="2147483656" r:id="rId14"/>
    <p:sldLayoutId id="2147483664" r:id="rId15"/>
    <p:sldLayoutId id="2147483666" r:id="rId16"/>
    <p:sldLayoutId id="2147483665" r:id="rId17"/>
    <p:sldLayoutId id="2147483663" r:id="rId18"/>
    <p:sldLayoutId id="2147483671" r:id="rId19"/>
    <p:sldLayoutId id="2147483661" r:id="rId20"/>
    <p:sldLayoutId id="2147483662" r:id="rId21"/>
    <p:sldLayoutId id="2147483660" r:id="rId22"/>
    <p:sldLayoutId id="2147483670" r:id="rId23"/>
    <p:sldLayoutId id="2147483669" r:id="rId24"/>
    <p:sldLayoutId id="2147483668" r:id="rId25"/>
    <p:sldLayoutId id="2147483667" r:id="rId26"/>
    <p:sldLayoutId id="2147483658" r:id="rId27"/>
    <p:sldLayoutId id="2147483675" r:id="rId28"/>
    <p:sldLayoutId id="2147483674" r:id="rId29"/>
    <p:sldLayoutId id="2147483673" r:id="rId30"/>
    <p:sldLayoutId id="2147483677" r:id="rId31"/>
    <p:sldLayoutId id="2147483676" r:id="rId32"/>
    <p:sldLayoutId id="2147483672" r:id="rId33"/>
    <p:sldLayoutId id="2147483680" r:id="rId34"/>
    <p:sldLayoutId id="2147483679" r:id="rId35"/>
    <p:sldLayoutId id="2147483683" r:id="rId36"/>
    <p:sldLayoutId id="2147483678" r:id="rId37"/>
    <p:sldLayoutId id="2147483657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61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62.png"/><Relationship Id="rId9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61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62.png"/><Relationship Id="rId9" Type="http://schemas.openxmlformats.org/officeDocument/2006/relationships/chart" Target="../charts/char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7" Type="http://schemas.openxmlformats.org/officeDocument/2006/relationships/chart" Target="../charts/chart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DC11A1-BC31-CA58-EEB5-0C61368D8E01}"/>
              </a:ext>
            </a:extLst>
          </p:cNvPr>
          <p:cNvSpPr txBox="1"/>
          <p:nvPr/>
        </p:nvSpPr>
        <p:spPr>
          <a:xfrm>
            <a:off x="228600" y="3719040"/>
            <a:ext cx="75767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000" b="1" i="0" u="none" strike="noStrike" baseline="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HARIAN</a:t>
            </a:r>
            <a:endParaRPr lang="en-ID" sz="6000" b="1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71C99-EAD2-ED89-1539-23C42B768ED9}"/>
              </a:ext>
            </a:extLst>
          </p:cNvPr>
          <p:cNvSpPr txBox="1"/>
          <p:nvPr/>
        </p:nvSpPr>
        <p:spPr>
          <a:xfrm>
            <a:off x="286338" y="4585074"/>
            <a:ext cx="48213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28 OKTOBER 2025</a:t>
            </a:r>
            <a:endParaRPr lang="id-ID" sz="3200" b="1" dirty="0">
              <a:solidFill>
                <a:schemeClr val="bg1"/>
              </a:solidFill>
              <a:latin typeface="Poppins" panose="00000500000000000000" pitchFamily="2" charset="0"/>
              <a:ea typeface="Segoe UI Historic" panose="020B05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1E3B3D7F-1ECA-7405-235F-EF74FB91F6C6}"/>
              </a:ext>
            </a:extLst>
          </p:cNvPr>
          <p:cNvSpPr txBox="1"/>
          <p:nvPr/>
        </p:nvSpPr>
        <p:spPr>
          <a:xfrm>
            <a:off x="286338" y="2431075"/>
            <a:ext cx="9206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n w="19050">
                  <a:solidFill>
                    <a:schemeClr val="tx1"/>
                  </a:solidFill>
                </a:ln>
                <a:solidFill>
                  <a:srgbClr val="E5AE41"/>
                </a:solidFill>
                <a:latin typeface="Arial Black" pitchFamily="34" charset="0"/>
              </a:rPr>
              <a:t>PUSIKNAS BARESKRIM POLRI</a:t>
            </a:r>
            <a:endParaRPr lang="en-US" sz="3600" dirty="0">
              <a:ln w="19050">
                <a:solidFill>
                  <a:schemeClr val="tx1"/>
                </a:solidFill>
              </a:ln>
              <a:solidFill>
                <a:srgbClr val="E5AE4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842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731859-2EBE-433E-EF07-168141DFCAED}"/>
              </a:ext>
            </a:extLst>
          </p:cNvPr>
          <p:cNvSpPr/>
          <p:nvPr/>
        </p:nvSpPr>
        <p:spPr>
          <a:xfrm>
            <a:off x="422910" y="515603"/>
            <a:ext cx="2217420" cy="48675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355451B1-6DB9-8A01-F4D9-817571884BA5}"/>
              </a:ext>
            </a:extLst>
          </p:cNvPr>
          <p:cNvSpPr/>
          <p:nvPr/>
        </p:nvSpPr>
        <p:spPr>
          <a:xfrm>
            <a:off x="1023639" y="862264"/>
            <a:ext cx="7323053" cy="5062520"/>
          </a:xfrm>
          <a:prstGeom prst="roundRect">
            <a:avLst>
              <a:gd name="adj" fmla="val 1929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2906A9-FB12-7CF7-DDE0-D57D119DAA12}"/>
              </a:ext>
            </a:extLst>
          </p:cNvPr>
          <p:cNvSpPr/>
          <p:nvPr/>
        </p:nvSpPr>
        <p:spPr>
          <a:xfrm>
            <a:off x="1066244" y="1115919"/>
            <a:ext cx="7169792" cy="4730784"/>
          </a:xfrm>
          <a:prstGeom prst="roundRect">
            <a:avLst>
              <a:gd name="adj" fmla="val 2226"/>
            </a:avLst>
          </a:prstGeom>
          <a:noFill/>
          <a:ln w="19050">
            <a:solidFill>
              <a:srgbClr val="255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5C1D82-D78C-18DA-C7C8-1BCE95764EFB}"/>
              </a:ext>
            </a:extLst>
          </p:cNvPr>
          <p:cNvGrpSpPr/>
          <p:nvPr/>
        </p:nvGrpSpPr>
        <p:grpSpPr>
          <a:xfrm>
            <a:off x="1082568" y="1702234"/>
            <a:ext cx="7099312" cy="4013985"/>
            <a:chOff x="228844" y="2088921"/>
            <a:chExt cx="7099312" cy="4013985"/>
          </a:xfrm>
          <a:solidFill>
            <a:srgbClr val="203965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C24FD2-2551-F1D0-8648-7DB019BA5C2A}"/>
                </a:ext>
              </a:extLst>
            </p:cNvPr>
            <p:cNvGrpSpPr/>
            <p:nvPr/>
          </p:nvGrpSpPr>
          <p:grpSpPr>
            <a:xfrm>
              <a:off x="246635" y="2088921"/>
              <a:ext cx="7080396" cy="281354"/>
              <a:chOff x="275588" y="3168132"/>
              <a:chExt cx="7080396" cy="281354"/>
            </a:xfrm>
            <a:grpFill/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1D31789-30DC-E258-EDA7-80DD6D6A21AA}"/>
                  </a:ext>
                </a:extLst>
              </p:cNvPr>
              <p:cNvGrpSpPr/>
              <p:nvPr/>
            </p:nvGrpSpPr>
            <p:grpSpPr>
              <a:xfrm>
                <a:off x="275588" y="3168132"/>
                <a:ext cx="5912650" cy="281354"/>
                <a:chOff x="275588" y="3168132"/>
                <a:chExt cx="5912650" cy="281354"/>
              </a:xfrm>
              <a:grpFill/>
            </p:grpSpPr>
            <p:sp>
              <p:nvSpPr>
                <p:cNvPr id="93" name="Rectangle: Top Corners Rounded 92">
                  <a:extLst>
                    <a:ext uri="{FF2B5EF4-FFF2-40B4-BE49-F238E27FC236}">
                      <a16:creationId xmlns:a16="http://schemas.microsoft.com/office/drawing/2014/main" id="{27EE1F19-AE56-7031-A6A0-3DDDEBA76E0A}"/>
                    </a:ext>
                  </a:extLst>
                </p:cNvPr>
                <p:cNvSpPr/>
                <p:nvPr/>
              </p:nvSpPr>
              <p:spPr>
                <a:xfrm>
                  <a:off x="275588" y="3176386"/>
                  <a:ext cx="935430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P16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tangle: Top Corners Rounded 93">
                  <a:extLst>
                    <a:ext uri="{FF2B5EF4-FFF2-40B4-BE49-F238E27FC236}">
                      <a16:creationId xmlns:a16="http://schemas.microsoft.com/office/drawing/2014/main" id="{BB37DF25-8E6E-1116-476D-BA355F56BDB0}"/>
                    </a:ext>
                  </a:extLst>
                </p:cNvPr>
                <p:cNvSpPr/>
                <p:nvPr/>
              </p:nvSpPr>
              <p:spPr>
                <a:xfrm>
                  <a:off x="1267768" y="3172728"/>
                  <a:ext cx="2573711" cy="275027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Surat </a:t>
                  </a:r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Perintah</a:t>
                  </a:r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Penunjukan</a:t>
                  </a:r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Jaksa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tangle: Top Corners Rounded 94">
                  <a:extLst>
                    <a:ext uri="{FF2B5EF4-FFF2-40B4-BE49-F238E27FC236}">
                      <a16:creationId xmlns:a16="http://schemas.microsoft.com/office/drawing/2014/main" id="{C550A4F2-4063-F9DD-B4CD-872F0983901D}"/>
                    </a:ext>
                  </a:extLst>
                </p:cNvPr>
                <p:cNvSpPr/>
                <p:nvPr/>
              </p:nvSpPr>
              <p:spPr>
                <a:xfrm>
                  <a:off x="3885732" y="3168132"/>
                  <a:ext cx="1121516" cy="279035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86C2B4E4-841A-52B7-06E0-F3181984D72B}"/>
                    </a:ext>
                  </a:extLst>
                </p:cNvPr>
                <p:cNvSpPr/>
                <p:nvPr/>
              </p:nvSpPr>
              <p:spPr>
                <a:xfrm>
                  <a:off x="5066722" y="3168133"/>
                  <a:ext cx="1121516" cy="281353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2" name="Rectangle: Top Corners Rounded 91">
                <a:extLst>
                  <a:ext uri="{FF2B5EF4-FFF2-40B4-BE49-F238E27FC236}">
                    <a16:creationId xmlns:a16="http://schemas.microsoft.com/office/drawing/2014/main" id="{456A89D2-46E1-620C-5147-46695D8AFAB8}"/>
                  </a:ext>
                </a:extLst>
              </p:cNvPr>
              <p:cNvSpPr/>
              <p:nvPr/>
            </p:nvSpPr>
            <p:spPr>
              <a:xfrm>
                <a:off x="6234468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3064455-5840-6DA9-236E-DDBCFBB57B46}"/>
                </a:ext>
              </a:extLst>
            </p:cNvPr>
            <p:cNvGrpSpPr/>
            <p:nvPr/>
          </p:nvGrpSpPr>
          <p:grpSpPr>
            <a:xfrm>
              <a:off x="247760" y="2440736"/>
              <a:ext cx="7080396" cy="281354"/>
              <a:chOff x="275588" y="3168132"/>
              <a:chExt cx="7080396" cy="281354"/>
            </a:xfrm>
            <a:grpFill/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E37413A-06A2-6501-4AF9-201B35407129}"/>
                  </a:ext>
                </a:extLst>
              </p:cNvPr>
              <p:cNvGrpSpPr/>
              <p:nvPr/>
            </p:nvGrpSpPr>
            <p:grpSpPr>
              <a:xfrm>
                <a:off x="275588" y="3168132"/>
                <a:ext cx="5912650" cy="281354"/>
                <a:chOff x="275588" y="3168132"/>
                <a:chExt cx="5912650" cy="281354"/>
              </a:xfrm>
              <a:grpFill/>
            </p:grpSpPr>
            <p:sp>
              <p:nvSpPr>
                <p:cNvPr id="87" name="Rectangle: Top Corners Rounded 86">
                  <a:extLst>
                    <a:ext uri="{FF2B5EF4-FFF2-40B4-BE49-F238E27FC236}">
                      <a16:creationId xmlns:a16="http://schemas.microsoft.com/office/drawing/2014/main" id="{346B5DCA-C4FA-4438-D522-A2838ECE61F5}"/>
                    </a:ext>
                  </a:extLst>
                </p:cNvPr>
                <p:cNvSpPr/>
                <p:nvPr/>
              </p:nvSpPr>
              <p:spPr>
                <a:xfrm>
                  <a:off x="275588" y="3176386"/>
                  <a:ext cx="935430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P17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tangle: Top Corners Rounded 87">
                  <a:extLst>
                    <a:ext uri="{FF2B5EF4-FFF2-40B4-BE49-F238E27FC236}">
                      <a16:creationId xmlns:a16="http://schemas.microsoft.com/office/drawing/2014/main" id="{8C4E974B-B1A4-6A80-0A27-DC154120B4CD}"/>
                    </a:ext>
                  </a:extLst>
                </p:cNvPr>
                <p:cNvSpPr/>
                <p:nvPr/>
              </p:nvSpPr>
              <p:spPr>
                <a:xfrm>
                  <a:off x="1267768" y="3172728"/>
                  <a:ext cx="2573711" cy="275027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Permintaan</a:t>
                  </a:r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Perkembangan</a:t>
                  </a:r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Hasil </a:t>
                  </a:r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Penyidikan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Rectangle: Top Corners Rounded 88">
                  <a:extLst>
                    <a:ext uri="{FF2B5EF4-FFF2-40B4-BE49-F238E27FC236}">
                      <a16:creationId xmlns:a16="http://schemas.microsoft.com/office/drawing/2014/main" id="{9B916466-3E0B-F3DD-397A-76417A8F2F7C}"/>
                    </a:ext>
                  </a:extLst>
                </p:cNvPr>
                <p:cNvSpPr/>
                <p:nvPr/>
              </p:nvSpPr>
              <p:spPr>
                <a:xfrm>
                  <a:off x="3885732" y="3168132"/>
                  <a:ext cx="1121516" cy="279035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Rectangle: Top Corners Rounded 89">
                  <a:extLst>
                    <a:ext uri="{FF2B5EF4-FFF2-40B4-BE49-F238E27FC236}">
                      <a16:creationId xmlns:a16="http://schemas.microsoft.com/office/drawing/2014/main" id="{2FC33F55-F914-3C12-E190-F25199F68D11}"/>
                    </a:ext>
                  </a:extLst>
                </p:cNvPr>
                <p:cNvSpPr/>
                <p:nvPr/>
              </p:nvSpPr>
              <p:spPr>
                <a:xfrm>
                  <a:off x="5066722" y="3168133"/>
                  <a:ext cx="1121516" cy="281353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6" name="Rectangle: Top Corners Rounded 85">
                <a:extLst>
                  <a:ext uri="{FF2B5EF4-FFF2-40B4-BE49-F238E27FC236}">
                    <a16:creationId xmlns:a16="http://schemas.microsoft.com/office/drawing/2014/main" id="{F851A8D0-2D0B-5DD1-6F16-8D9483F65906}"/>
                  </a:ext>
                </a:extLst>
              </p:cNvPr>
              <p:cNvSpPr/>
              <p:nvPr/>
            </p:nvSpPr>
            <p:spPr>
              <a:xfrm>
                <a:off x="6234468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25ACAD-4421-5D94-F38A-FF55F642EAC0}"/>
                </a:ext>
              </a:extLst>
            </p:cNvPr>
            <p:cNvGrpSpPr/>
            <p:nvPr/>
          </p:nvGrpSpPr>
          <p:grpSpPr>
            <a:xfrm>
              <a:off x="232799" y="2813383"/>
              <a:ext cx="7080396" cy="281354"/>
              <a:chOff x="275588" y="3168132"/>
              <a:chExt cx="7080396" cy="281354"/>
            </a:xfrm>
            <a:grpFill/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9A28FC8-793D-75D4-C1A9-80C77C85E3DA}"/>
                  </a:ext>
                </a:extLst>
              </p:cNvPr>
              <p:cNvGrpSpPr/>
              <p:nvPr/>
            </p:nvGrpSpPr>
            <p:grpSpPr>
              <a:xfrm>
                <a:off x="275588" y="3168132"/>
                <a:ext cx="5912650" cy="281354"/>
                <a:chOff x="275588" y="3168132"/>
                <a:chExt cx="5912650" cy="281354"/>
              </a:xfrm>
              <a:grpFill/>
            </p:grpSpPr>
            <p:sp>
              <p:nvSpPr>
                <p:cNvPr id="81" name="Rectangle: Top Corners Rounded 80">
                  <a:extLst>
                    <a:ext uri="{FF2B5EF4-FFF2-40B4-BE49-F238E27FC236}">
                      <a16:creationId xmlns:a16="http://schemas.microsoft.com/office/drawing/2014/main" id="{DEC6E7CD-5948-B36D-8595-43653188BF89}"/>
                    </a:ext>
                  </a:extLst>
                </p:cNvPr>
                <p:cNvSpPr/>
                <p:nvPr/>
              </p:nvSpPr>
              <p:spPr>
                <a:xfrm>
                  <a:off x="275588" y="3176386"/>
                  <a:ext cx="935430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P18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tangle: Top Corners Rounded 81">
                  <a:extLst>
                    <a:ext uri="{FF2B5EF4-FFF2-40B4-BE49-F238E27FC236}">
                      <a16:creationId xmlns:a16="http://schemas.microsoft.com/office/drawing/2014/main" id="{E2FB3A48-F9B8-497D-0B0F-E61C18BB4209}"/>
                    </a:ext>
                  </a:extLst>
                </p:cNvPr>
                <p:cNvSpPr/>
                <p:nvPr/>
              </p:nvSpPr>
              <p:spPr>
                <a:xfrm>
                  <a:off x="1267768" y="3172728"/>
                  <a:ext cx="2573711" cy="275027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Hasil </a:t>
                  </a:r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Penyidikan</a:t>
                  </a:r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Belum </a:t>
                  </a:r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Lengkap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tangle: Top Corners Rounded 82">
                  <a:extLst>
                    <a:ext uri="{FF2B5EF4-FFF2-40B4-BE49-F238E27FC236}">
                      <a16:creationId xmlns:a16="http://schemas.microsoft.com/office/drawing/2014/main" id="{DCEAA90A-D7A0-AB15-2716-5489B40EF2EC}"/>
                    </a:ext>
                  </a:extLst>
                </p:cNvPr>
                <p:cNvSpPr/>
                <p:nvPr/>
              </p:nvSpPr>
              <p:spPr>
                <a:xfrm>
                  <a:off x="3885732" y="3168132"/>
                  <a:ext cx="1121516" cy="279035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tangle: Top Corners Rounded 83">
                  <a:extLst>
                    <a:ext uri="{FF2B5EF4-FFF2-40B4-BE49-F238E27FC236}">
                      <a16:creationId xmlns:a16="http://schemas.microsoft.com/office/drawing/2014/main" id="{17F4B72B-D740-CDB8-208A-61199965C50C}"/>
                    </a:ext>
                  </a:extLst>
                </p:cNvPr>
                <p:cNvSpPr/>
                <p:nvPr/>
              </p:nvSpPr>
              <p:spPr>
                <a:xfrm>
                  <a:off x="5066722" y="3168133"/>
                  <a:ext cx="1121516" cy="281353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0" name="Rectangle: Top Corners Rounded 79">
                <a:extLst>
                  <a:ext uri="{FF2B5EF4-FFF2-40B4-BE49-F238E27FC236}">
                    <a16:creationId xmlns:a16="http://schemas.microsoft.com/office/drawing/2014/main" id="{3604A039-B45E-4D23-441E-DBEE9CD24B8E}"/>
                  </a:ext>
                </a:extLst>
              </p:cNvPr>
              <p:cNvSpPr/>
              <p:nvPr/>
            </p:nvSpPr>
            <p:spPr>
              <a:xfrm>
                <a:off x="6234468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E45BCB-6647-D29B-050B-8CB7BB02DA7D}"/>
                </a:ext>
              </a:extLst>
            </p:cNvPr>
            <p:cNvGrpSpPr/>
            <p:nvPr/>
          </p:nvGrpSpPr>
          <p:grpSpPr>
            <a:xfrm>
              <a:off x="233924" y="3176774"/>
              <a:ext cx="7080396" cy="281354"/>
              <a:chOff x="275588" y="3168132"/>
              <a:chExt cx="7080396" cy="281354"/>
            </a:xfrm>
            <a:grpFill/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0DDF8573-2E42-7818-4FF7-0DE5E2BC22AD}"/>
                  </a:ext>
                </a:extLst>
              </p:cNvPr>
              <p:cNvGrpSpPr/>
              <p:nvPr/>
            </p:nvGrpSpPr>
            <p:grpSpPr>
              <a:xfrm>
                <a:off x="275588" y="3168132"/>
                <a:ext cx="5912650" cy="281354"/>
                <a:chOff x="275588" y="3168132"/>
                <a:chExt cx="5912650" cy="281354"/>
              </a:xfrm>
              <a:grpFill/>
            </p:grpSpPr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id="{08A97B76-78FD-8545-FD5E-1F1DEC01A61E}"/>
                    </a:ext>
                  </a:extLst>
                </p:cNvPr>
                <p:cNvSpPr/>
                <p:nvPr/>
              </p:nvSpPr>
              <p:spPr>
                <a:xfrm>
                  <a:off x="275588" y="3176386"/>
                  <a:ext cx="935430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P21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tangle: Top Corners Rounded 75">
                  <a:extLst>
                    <a:ext uri="{FF2B5EF4-FFF2-40B4-BE49-F238E27FC236}">
                      <a16:creationId xmlns:a16="http://schemas.microsoft.com/office/drawing/2014/main" id="{DA7B090A-7D68-2443-F349-EC26CC44BFC0}"/>
                    </a:ext>
                  </a:extLst>
                </p:cNvPr>
                <p:cNvSpPr/>
                <p:nvPr/>
              </p:nvSpPr>
              <p:spPr>
                <a:xfrm>
                  <a:off x="1267768" y="3172728"/>
                  <a:ext cx="2573711" cy="275027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sv-SE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Surat Pemberitahuan bahwa Hasil Penyidikan sudah Lengkap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tangle: Top Corners Rounded 76">
                  <a:extLst>
                    <a:ext uri="{FF2B5EF4-FFF2-40B4-BE49-F238E27FC236}">
                      <a16:creationId xmlns:a16="http://schemas.microsoft.com/office/drawing/2014/main" id="{EF87F8F7-87A0-1EFF-D68D-A6C91920C915}"/>
                    </a:ext>
                  </a:extLst>
                </p:cNvPr>
                <p:cNvSpPr/>
                <p:nvPr/>
              </p:nvSpPr>
              <p:spPr>
                <a:xfrm>
                  <a:off x="3885732" y="3168132"/>
                  <a:ext cx="1121516" cy="279035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id="{5E61ECF3-6D91-3C8D-0BEE-78E2823F700C}"/>
                    </a:ext>
                  </a:extLst>
                </p:cNvPr>
                <p:cNvSpPr/>
                <p:nvPr/>
              </p:nvSpPr>
              <p:spPr>
                <a:xfrm>
                  <a:off x="5066722" y="3168133"/>
                  <a:ext cx="1121516" cy="281353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4" name="Rectangle: Top Corners Rounded 73">
                <a:extLst>
                  <a:ext uri="{FF2B5EF4-FFF2-40B4-BE49-F238E27FC236}">
                    <a16:creationId xmlns:a16="http://schemas.microsoft.com/office/drawing/2014/main" id="{3F09B99C-F938-8496-1C8A-9F27ED45F96A}"/>
                  </a:ext>
                </a:extLst>
              </p:cNvPr>
              <p:cNvSpPr/>
              <p:nvPr/>
            </p:nvSpPr>
            <p:spPr>
              <a:xfrm>
                <a:off x="6234468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C64591B-8982-9D8B-3711-69C74D3141A0}"/>
                </a:ext>
              </a:extLst>
            </p:cNvPr>
            <p:cNvGrpSpPr/>
            <p:nvPr/>
          </p:nvGrpSpPr>
          <p:grpSpPr>
            <a:xfrm>
              <a:off x="231395" y="3562772"/>
              <a:ext cx="7080396" cy="281354"/>
              <a:chOff x="275588" y="3168132"/>
              <a:chExt cx="7080396" cy="281354"/>
            </a:xfrm>
            <a:grpFill/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A38E636-B252-C85F-2CF3-C142D3D02C1C}"/>
                  </a:ext>
                </a:extLst>
              </p:cNvPr>
              <p:cNvGrpSpPr/>
              <p:nvPr/>
            </p:nvGrpSpPr>
            <p:grpSpPr>
              <a:xfrm>
                <a:off x="275588" y="3168132"/>
                <a:ext cx="5912650" cy="281354"/>
                <a:chOff x="275588" y="3168132"/>
                <a:chExt cx="5912650" cy="281354"/>
              </a:xfrm>
              <a:grpFill/>
            </p:grpSpPr>
            <p:sp>
              <p:nvSpPr>
                <p:cNvPr id="69" name="Rectangle: Top Corners Rounded 68">
                  <a:extLst>
                    <a:ext uri="{FF2B5EF4-FFF2-40B4-BE49-F238E27FC236}">
                      <a16:creationId xmlns:a16="http://schemas.microsoft.com/office/drawing/2014/main" id="{E70A07B6-7081-FCA2-3E17-C384282E81F1}"/>
                    </a:ext>
                  </a:extLst>
                </p:cNvPr>
                <p:cNvSpPr/>
                <p:nvPr/>
              </p:nvSpPr>
              <p:spPr>
                <a:xfrm>
                  <a:off x="275588" y="3176386"/>
                  <a:ext cx="935430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P21A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tangle: Top Corners Rounded 69">
                  <a:extLst>
                    <a:ext uri="{FF2B5EF4-FFF2-40B4-BE49-F238E27FC236}">
                      <a16:creationId xmlns:a16="http://schemas.microsoft.com/office/drawing/2014/main" id="{7F56B9DD-4A9F-B13A-AB24-3CAD0BCC1191}"/>
                    </a:ext>
                  </a:extLst>
                </p:cNvPr>
                <p:cNvSpPr/>
                <p:nvPr/>
              </p:nvSpPr>
              <p:spPr>
                <a:xfrm>
                  <a:off x="1267768" y="3172728"/>
                  <a:ext cx="2573711" cy="275027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Surat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Pemberitahuan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Susulan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Hasil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Penyidikan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sudah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Lengkap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Rectangle: Top Corners Rounded 70">
                  <a:extLst>
                    <a:ext uri="{FF2B5EF4-FFF2-40B4-BE49-F238E27FC236}">
                      <a16:creationId xmlns:a16="http://schemas.microsoft.com/office/drawing/2014/main" id="{25FEB602-7202-230F-623A-4F5A8441AFAF}"/>
                    </a:ext>
                  </a:extLst>
                </p:cNvPr>
                <p:cNvSpPr/>
                <p:nvPr/>
              </p:nvSpPr>
              <p:spPr>
                <a:xfrm>
                  <a:off x="3885732" y="3168132"/>
                  <a:ext cx="1121516" cy="279035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tangle: Top Corners Rounded 71">
                  <a:extLst>
                    <a:ext uri="{FF2B5EF4-FFF2-40B4-BE49-F238E27FC236}">
                      <a16:creationId xmlns:a16="http://schemas.microsoft.com/office/drawing/2014/main" id="{8A2F7C72-1A80-AAF1-6C87-78F1547CDCF9}"/>
                    </a:ext>
                  </a:extLst>
                </p:cNvPr>
                <p:cNvSpPr/>
                <p:nvPr/>
              </p:nvSpPr>
              <p:spPr>
                <a:xfrm>
                  <a:off x="5066722" y="3168133"/>
                  <a:ext cx="1121516" cy="281353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8" name="Rectangle: Top Corners Rounded 67">
                <a:extLst>
                  <a:ext uri="{FF2B5EF4-FFF2-40B4-BE49-F238E27FC236}">
                    <a16:creationId xmlns:a16="http://schemas.microsoft.com/office/drawing/2014/main" id="{D154C6D0-1F34-C3DC-D61B-96076D824937}"/>
                  </a:ext>
                </a:extLst>
              </p:cNvPr>
              <p:cNvSpPr/>
              <p:nvPr/>
            </p:nvSpPr>
            <p:spPr>
              <a:xfrm>
                <a:off x="6234468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271663F-DD63-EFD1-059B-5DC05E218F80}"/>
                </a:ext>
              </a:extLst>
            </p:cNvPr>
            <p:cNvGrpSpPr/>
            <p:nvPr/>
          </p:nvGrpSpPr>
          <p:grpSpPr>
            <a:xfrm>
              <a:off x="232520" y="3937733"/>
              <a:ext cx="7080396" cy="281354"/>
              <a:chOff x="275588" y="3168132"/>
              <a:chExt cx="7080396" cy="281354"/>
            </a:xfrm>
            <a:grpFill/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0971572-946F-EF25-2C2F-9581CDF76CDE}"/>
                  </a:ext>
                </a:extLst>
              </p:cNvPr>
              <p:cNvGrpSpPr/>
              <p:nvPr/>
            </p:nvGrpSpPr>
            <p:grpSpPr>
              <a:xfrm>
                <a:off x="275588" y="3168132"/>
                <a:ext cx="5912650" cy="281354"/>
                <a:chOff x="275588" y="3168132"/>
                <a:chExt cx="5912650" cy="281354"/>
              </a:xfrm>
              <a:grpFill/>
            </p:grpSpPr>
            <p:sp>
              <p:nvSpPr>
                <p:cNvPr id="63" name="Rectangle: Top Corners Rounded 62">
                  <a:extLst>
                    <a:ext uri="{FF2B5EF4-FFF2-40B4-BE49-F238E27FC236}">
                      <a16:creationId xmlns:a16="http://schemas.microsoft.com/office/drawing/2014/main" id="{B738F5B3-9002-3807-AD4C-38EE516E6379}"/>
                    </a:ext>
                  </a:extLst>
                </p:cNvPr>
                <p:cNvSpPr/>
                <p:nvPr/>
              </p:nvSpPr>
              <p:spPr>
                <a:xfrm>
                  <a:off x="275588" y="3176386"/>
                  <a:ext cx="935430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P48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Rectangle: Top Corners Rounded 63">
                  <a:extLst>
                    <a:ext uri="{FF2B5EF4-FFF2-40B4-BE49-F238E27FC236}">
                      <a16:creationId xmlns:a16="http://schemas.microsoft.com/office/drawing/2014/main" id="{9C224781-07D5-224D-B741-1ACD387555DD}"/>
                    </a:ext>
                  </a:extLst>
                </p:cNvPr>
                <p:cNvSpPr/>
                <p:nvPr/>
              </p:nvSpPr>
              <p:spPr>
                <a:xfrm>
                  <a:off x="1267768" y="3172728"/>
                  <a:ext cx="2573711" cy="275027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i-FI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Surat Perintah Pelaksanaan Putusan Pengadilan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Rectangle: Top Corners Rounded 64">
                  <a:extLst>
                    <a:ext uri="{FF2B5EF4-FFF2-40B4-BE49-F238E27FC236}">
                      <a16:creationId xmlns:a16="http://schemas.microsoft.com/office/drawing/2014/main" id="{F5F71ED9-5FB8-9650-C6D0-3D5124B193A5}"/>
                    </a:ext>
                  </a:extLst>
                </p:cNvPr>
                <p:cNvSpPr/>
                <p:nvPr/>
              </p:nvSpPr>
              <p:spPr>
                <a:xfrm>
                  <a:off x="3885732" y="3168132"/>
                  <a:ext cx="1121516" cy="279035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Rectangle: Top Corners Rounded 65">
                  <a:extLst>
                    <a:ext uri="{FF2B5EF4-FFF2-40B4-BE49-F238E27FC236}">
                      <a16:creationId xmlns:a16="http://schemas.microsoft.com/office/drawing/2014/main" id="{21C03394-1C8D-3085-6EC9-0D8B6E652D88}"/>
                    </a:ext>
                  </a:extLst>
                </p:cNvPr>
                <p:cNvSpPr/>
                <p:nvPr/>
              </p:nvSpPr>
              <p:spPr>
                <a:xfrm>
                  <a:off x="5066722" y="3168133"/>
                  <a:ext cx="1121516" cy="281353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Rectangle: Top Corners Rounded 61">
                <a:extLst>
                  <a:ext uri="{FF2B5EF4-FFF2-40B4-BE49-F238E27FC236}">
                    <a16:creationId xmlns:a16="http://schemas.microsoft.com/office/drawing/2014/main" id="{27D932F7-3163-7C58-CAEF-88A449461960}"/>
                  </a:ext>
                </a:extLst>
              </p:cNvPr>
              <p:cNvSpPr/>
              <p:nvPr/>
            </p:nvSpPr>
            <p:spPr>
              <a:xfrm>
                <a:off x="6234468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DE90843-E6C7-C259-22A6-3B09250DF279}"/>
                </a:ext>
              </a:extLst>
            </p:cNvPr>
            <p:cNvGrpSpPr/>
            <p:nvPr/>
          </p:nvGrpSpPr>
          <p:grpSpPr>
            <a:xfrm>
              <a:off x="237879" y="4310373"/>
              <a:ext cx="7080396" cy="281354"/>
              <a:chOff x="275588" y="3168132"/>
              <a:chExt cx="7080396" cy="281354"/>
            </a:xfrm>
            <a:grpFill/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D48BF31-9FFE-A45B-DC86-85FBE73400E8}"/>
                  </a:ext>
                </a:extLst>
              </p:cNvPr>
              <p:cNvGrpSpPr/>
              <p:nvPr/>
            </p:nvGrpSpPr>
            <p:grpSpPr>
              <a:xfrm>
                <a:off x="275588" y="3168132"/>
                <a:ext cx="5912650" cy="281354"/>
                <a:chOff x="275588" y="3168132"/>
                <a:chExt cx="5912650" cy="281354"/>
              </a:xfrm>
              <a:grpFill/>
            </p:grpSpPr>
            <p:sp>
              <p:nvSpPr>
                <p:cNvPr id="57" name="Rectangle: Top Corners Rounded 56">
                  <a:extLst>
                    <a:ext uri="{FF2B5EF4-FFF2-40B4-BE49-F238E27FC236}">
                      <a16:creationId xmlns:a16="http://schemas.microsoft.com/office/drawing/2014/main" id="{E7EC2FD1-A801-F28E-2F71-625E3AE25B9E}"/>
                    </a:ext>
                  </a:extLst>
                </p:cNvPr>
                <p:cNvSpPr/>
                <p:nvPr/>
              </p:nvSpPr>
              <p:spPr>
                <a:xfrm>
                  <a:off x="275588" y="3176386"/>
                  <a:ext cx="935430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BA17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tangle: Top Corners Rounded 57">
                  <a:extLst>
                    <a:ext uri="{FF2B5EF4-FFF2-40B4-BE49-F238E27FC236}">
                      <a16:creationId xmlns:a16="http://schemas.microsoft.com/office/drawing/2014/main" id="{64D747D8-D73C-B1A7-B266-573001D1AE5C}"/>
                    </a:ext>
                  </a:extLst>
                </p:cNvPr>
                <p:cNvSpPr/>
                <p:nvPr/>
              </p:nvSpPr>
              <p:spPr>
                <a:xfrm>
                  <a:off x="1267768" y="3172728"/>
                  <a:ext cx="2573711" cy="275027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dirty="0" err="1">
                      <a:latin typeface="Lato" panose="020F0502020204030203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Berita</a:t>
                  </a:r>
                  <a:r>
                    <a:rPr lang="en-US" sz="1000" dirty="0">
                      <a:latin typeface="Lato" panose="020F0502020204030203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Acara </a:t>
                  </a:r>
                  <a:r>
                    <a:rPr lang="en-US" sz="1000" dirty="0" err="1">
                      <a:latin typeface="Lato" panose="020F0502020204030203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Pelaksanaan</a:t>
                  </a:r>
                  <a:r>
                    <a:rPr lang="en-US" sz="1000" dirty="0">
                      <a:latin typeface="Lato" panose="020F0502020204030203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sz="1000" dirty="0" err="1">
                      <a:latin typeface="Lato" panose="020F0502020204030203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Putusan</a:t>
                  </a:r>
                  <a:endParaRPr lang="en-ID" sz="1000" dirty="0">
                    <a:latin typeface="Lato" panose="020F0502020204030203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tangle: Top Corners Rounded 58">
                  <a:extLst>
                    <a:ext uri="{FF2B5EF4-FFF2-40B4-BE49-F238E27FC236}">
                      <a16:creationId xmlns:a16="http://schemas.microsoft.com/office/drawing/2014/main" id="{877B354F-11C3-64F8-8F2A-29171EF2E567}"/>
                    </a:ext>
                  </a:extLst>
                </p:cNvPr>
                <p:cNvSpPr/>
                <p:nvPr/>
              </p:nvSpPr>
              <p:spPr>
                <a:xfrm>
                  <a:off x="3885732" y="3168132"/>
                  <a:ext cx="1121516" cy="279035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tangle: Top Corners Rounded 59">
                  <a:extLst>
                    <a:ext uri="{FF2B5EF4-FFF2-40B4-BE49-F238E27FC236}">
                      <a16:creationId xmlns:a16="http://schemas.microsoft.com/office/drawing/2014/main" id="{D0001AC7-FD5F-7289-26E3-E857B6427571}"/>
                    </a:ext>
                  </a:extLst>
                </p:cNvPr>
                <p:cNvSpPr/>
                <p:nvPr/>
              </p:nvSpPr>
              <p:spPr>
                <a:xfrm>
                  <a:off x="5066722" y="3168133"/>
                  <a:ext cx="1121516" cy="281353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6" name="Rectangle: Top Corners Rounded 55">
                <a:extLst>
                  <a:ext uri="{FF2B5EF4-FFF2-40B4-BE49-F238E27FC236}">
                    <a16:creationId xmlns:a16="http://schemas.microsoft.com/office/drawing/2014/main" id="{4E1BBE77-9B1F-7AD1-694E-A79F0813B150}"/>
                  </a:ext>
                </a:extLst>
              </p:cNvPr>
              <p:cNvSpPr/>
              <p:nvPr/>
            </p:nvSpPr>
            <p:spPr>
              <a:xfrm>
                <a:off x="6234468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FE36716-4091-3254-4C9E-8C53EBCC4CD4}"/>
                </a:ext>
              </a:extLst>
            </p:cNvPr>
            <p:cNvGrpSpPr/>
            <p:nvPr/>
          </p:nvGrpSpPr>
          <p:grpSpPr>
            <a:xfrm>
              <a:off x="228844" y="4685338"/>
              <a:ext cx="7080396" cy="281354"/>
              <a:chOff x="275588" y="3168132"/>
              <a:chExt cx="7080396" cy="281354"/>
            </a:xfrm>
            <a:grpFill/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F975F60-1071-7DCF-9603-34E72919623C}"/>
                  </a:ext>
                </a:extLst>
              </p:cNvPr>
              <p:cNvGrpSpPr/>
              <p:nvPr/>
            </p:nvGrpSpPr>
            <p:grpSpPr>
              <a:xfrm>
                <a:off x="275588" y="3168132"/>
                <a:ext cx="5912650" cy="281354"/>
                <a:chOff x="275588" y="3168132"/>
                <a:chExt cx="5912650" cy="281354"/>
              </a:xfrm>
              <a:grpFill/>
            </p:grpSpPr>
            <p:sp>
              <p:nvSpPr>
                <p:cNvPr id="51" name="Rectangle: Top Corners Rounded 50">
                  <a:extLst>
                    <a:ext uri="{FF2B5EF4-FFF2-40B4-BE49-F238E27FC236}">
                      <a16:creationId xmlns:a16="http://schemas.microsoft.com/office/drawing/2014/main" id="{8FA8995F-6162-7A19-5A27-A45042D52198}"/>
                    </a:ext>
                  </a:extLst>
                </p:cNvPr>
                <p:cNvSpPr/>
                <p:nvPr/>
              </p:nvSpPr>
              <p:spPr>
                <a:xfrm>
                  <a:off x="275588" y="3176386"/>
                  <a:ext cx="935430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T4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tangle: Top Corners Rounded 51">
                  <a:extLst>
                    <a:ext uri="{FF2B5EF4-FFF2-40B4-BE49-F238E27FC236}">
                      <a16:creationId xmlns:a16="http://schemas.microsoft.com/office/drawing/2014/main" id="{870B6791-D544-2E14-6F4C-ED160500B9DC}"/>
                    </a:ext>
                  </a:extLst>
                </p:cNvPr>
                <p:cNvSpPr/>
                <p:nvPr/>
              </p:nvSpPr>
              <p:spPr>
                <a:xfrm>
                  <a:off x="1267768" y="3172728"/>
                  <a:ext cx="2573711" cy="275027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Surat </a:t>
                  </a:r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Perpanjangan</a:t>
                  </a:r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Penahanan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tangle: Top Corners Rounded 52">
                  <a:extLst>
                    <a:ext uri="{FF2B5EF4-FFF2-40B4-BE49-F238E27FC236}">
                      <a16:creationId xmlns:a16="http://schemas.microsoft.com/office/drawing/2014/main" id="{0413CD96-0541-6FCB-C81C-838F4E466300}"/>
                    </a:ext>
                  </a:extLst>
                </p:cNvPr>
                <p:cNvSpPr/>
                <p:nvPr/>
              </p:nvSpPr>
              <p:spPr>
                <a:xfrm>
                  <a:off x="3885732" y="3168132"/>
                  <a:ext cx="1121516" cy="279035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tangle: Top Corners Rounded 53">
                  <a:extLst>
                    <a:ext uri="{FF2B5EF4-FFF2-40B4-BE49-F238E27FC236}">
                      <a16:creationId xmlns:a16="http://schemas.microsoft.com/office/drawing/2014/main" id="{DAC3F254-9DB3-FA72-5719-404B8137926D}"/>
                    </a:ext>
                  </a:extLst>
                </p:cNvPr>
                <p:cNvSpPr/>
                <p:nvPr/>
              </p:nvSpPr>
              <p:spPr>
                <a:xfrm>
                  <a:off x="5066722" y="3168133"/>
                  <a:ext cx="1121516" cy="281353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0" name="Rectangle: Top Corners Rounded 49">
                <a:extLst>
                  <a:ext uri="{FF2B5EF4-FFF2-40B4-BE49-F238E27FC236}">
                    <a16:creationId xmlns:a16="http://schemas.microsoft.com/office/drawing/2014/main" id="{65DE199D-873C-BC4E-B9E0-C695CF9CE633}"/>
                  </a:ext>
                </a:extLst>
              </p:cNvPr>
              <p:cNvSpPr/>
              <p:nvPr/>
            </p:nvSpPr>
            <p:spPr>
              <a:xfrm>
                <a:off x="6234468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FE8D380-19B2-9A58-5FA1-5F5D0A21F5E0}"/>
                </a:ext>
              </a:extLst>
            </p:cNvPr>
            <p:cNvGrpSpPr/>
            <p:nvPr/>
          </p:nvGrpSpPr>
          <p:grpSpPr>
            <a:xfrm>
              <a:off x="231815" y="5062365"/>
              <a:ext cx="7080396" cy="281354"/>
              <a:chOff x="275588" y="3168132"/>
              <a:chExt cx="7080396" cy="281354"/>
            </a:xfrm>
            <a:grpFill/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43106B4-18F8-5080-A2F2-89D6FD261050}"/>
                  </a:ext>
                </a:extLst>
              </p:cNvPr>
              <p:cNvGrpSpPr/>
              <p:nvPr/>
            </p:nvGrpSpPr>
            <p:grpSpPr>
              <a:xfrm>
                <a:off x="275588" y="3168132"/>
                <a:ext cx="5912650" cy="281354"/>
                <a:chOff x="275588" y="3168132"/>
                <a:chExt cx="5912650" cy="281354"/>
              </a:xfrm>
              <a:grpFill/>
            </p:grpSpPr>
            <p:sp>
              <p:nvSpPr>
                <p:cNvPr id="45" name="Rectangle: Top Corners Rounded 44">
                  <a:extLst>
                    <a:ext uri="{FF2B5EF4-FFF2-40B4-BE49-F238E27FC236}">
                      <a16:creationId xmlns:a16="http://schemas.microsoft.com/office/drawing/2014/main" id="{30531530-2B80-C63F-D6AE-C6F8CB40EC9C}"/>
                    </a:ext>
                  </a:extLst>
                </p:cNvPr>
                <p:cNvSpPr/>
                <p:nvPr/>
              </p:nvSpPr>
              <p:spPr>
                <a:xfrm>
                  <a:off x="275588" y="3176386"/>
                  <a:ext cx="935430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T6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tangle: Top Corners Rounded 45">
                  <a:extLst>
                    <a:ext uri="{FF2B5EF4-FFF2-40B4-BE49-F238E27FC236}">
                      <a16:creationId xmlns:a16="http://schemas.microsoft.com/office/drawing/2014/main" id="{58269D4E-4D64-EED0-7DCC-6C78C15374F2}"/>
                    </a:ext>
                  </a:extLst>
                </p:cNvPr>
                <p:cNvSpPr/>
                <p:nvPr/>
              </p:nvSpPr>
              <p:spPr>
                <a:xfrm>
                  <a:off x="1267768" y="3172728"/>
                  <a:ext cx="2573711" cy="275027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Surat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Permintaan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Perpanjangan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Penahanan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tangle: Top Corners Rounded 46">
                  <a:extLst>
                    <a:ext uri="{FF2B5EF4-FFF2-40B4-BE49-F238E27FC236}">
                      <a16:creationId xmlns:a16="http://schemas.microsoft.com/office/drawing/2014/main" id="{D25382AA-56EF-4998-CC84-011531716068}"/>
                    </a:ext>
                  </a:extLst>
                </p:cNvPr>
                <p:cNvSpPr/>
                <p:nvPr/>
              </p:nvSpPr>
              <p:spPr>
                <a:xfrm>
                  <a:off x="3885732" y="3168132"/>
                  <a:ext cx="1121516" cy="279035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tangle: Top Corners Rounded 47">
                  <a:extLst>
                    <a:ext uri="{FF2B5EF4-FFF2-40B4-BE49-F238E27FC236}">
                      <a16:creationId xmlns:a16="http://schemas.microsoft.com/office/drawing/2014/main" id="{5FE6D25A-5C2D-7A4B-4EBC-E248F7F451FA}"/>
                    </a:ext>
                  </a:extLst>
                </p:cNvPr>
                <p:cNvSpPr/>
                <p:nvPr/>
              </p:nvSpPr>
              <p:spPr>
                <a:xfrm>
                  <a:off x="5066722" y="3168133"/>
                  <a:ext cx="1121516" cy="281353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4" name="Rectangle: Top Corners Rounded 43">
                <a:extLst>
                  <a:ext uri="{FF2B5EF4-FFF2-40B4-BE49-F238E27FC236}">
                    <a16:creationId xmlns:a16="http://schemas.microsoft.com/office/drawing/2014/main" id="{7ADEF2FE-9E2E-8E50-9404-F85A248B55D9}"/>
                  </a:ext>
                </a:extLst>
              </p:cNvPr>
              <p:cNvSpPr/>
              <p:nvPr/>
            </p:nvSpPr>
            <p:spPr>
              <a:xfrm>
                <a:off x="6234468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05FC8C-FBA7-D40F-EF20-F08FF2CFBF66}"/>
                </a:ext>
              </a:extLst>
            </p:cNvPr>
            <p:cNvGrpSpPr/>
            <p:nvPr/>
          </p:nvGrpSpPr>
          <p:grpSpPr>
            <a:xfrm>
              <a:off x="232940" y="5437330"/>
              <a:ext cx="7080396" cy="281354"/>
              <a:chOff x="275588" y="3168132"/>
              <a:chExt cx="7080396" cy="281354"/>
            </a:xfrm>
            <a:grpFill/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176BD67-F0F0-B41C-3F6A-968F3FBF80E4}"/>
                  </a:ext>
                </a:extLst>
              </p:cNvPr>
              <p:cNvGrpSpPr/>
              <p:nvPr/>
            </p:nvGrpSpPr>
            <p:grpSpPr>
              <a:xfrm>
                <a:off x="275588" y="3168132"/>
                <a:ext cx="5912650" cy="281354"/>
                <a:chOff x="275588" y="3168132"/>
                <a:chExt cx="5912650" cy="281354"/>
              </a:xfrm>
              <a:grpFill/>
            </p:grpSpPr>
            <p:sp>
              <p:nvSpPr>
                <p:cNvPr id="39" name="Rectangle: Top Corners Rounded 38">
                  <a:extLst>
                    <a:ext uri="{FF2B5EF4-FFF2-40B4-BE49-F238E27FC236}">
                      <a16:creationId xmlns:a16="http://schemas.microsoft.com/office/drawing/2014/main" id="{DEAEBE9C-283F-3B0D-CCCE-E1A806B465A7}"/>
                    </a:ext>
                  </a:extLst>
                </p:cNvPr>
                <p:cNvSpPr/>
                <p:nvPr/>
              </p:nvSpPr>
              <p:spPr>
                <a:xfrm>
                  <a:off x="275588" y="3176386"/>
                  <a:ext cx="935430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P16A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tangle: Top Corners Rounded 39">
                  <a:extLst>
                    <a:ext uri="{FF2B5EF4-FFF2-40B4-BE49-F238E27FC236}">
                      <a16:creationId xmlns:a16="http://schemas.microsoft.com/office/drawing/2014/main" id="{36D6D44C-0DC4-9D61-A6C9-3145AE5AF2F7}"/>
                    </a:ext>
                  </a:extLst>
                </p:cNvPr>
                <p:cNvSpPr/>
                <p:nvPr/>
              </p:nvSpPr>
              <p:spPr>
                <a:xfrm>
                  <a:off x="1267768" y="3172728"/>
                  <a:ext cx="2573711" cy="275027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Surat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Perintah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Penunjukan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Jaksa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Penuntut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Umum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untuk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Penyelesaian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Tindak</a:t>
                  </a:r>
                  <a:r>
                    <a:rPr lang="en-ID" sz="9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9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Pidana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tangle: Top Corners Rounded 40">
                  <a:extLst>
                    <a:ext uri="{FF2B5EF4-FFF2-40B4-BE49-F238E27FC236}">
                      <a16:creationId xmlns:a16="http://schemas.microsoft.com/office/drawing/2014/main" id="{DA83F1D4-E5E1-5D31-B98C-4EE5AFF9A513}"/>
                    </a:ext>
                  </a:extLst>
                </p:cNvPr>
                <p:cNvSpPr/>
                <p:nvPr/>
              </p:nvSpPr>
              <p:spPr>
                <a:xfrm>
                  <a:off x="3885732" y="3168132"/>
                  <a:ext cx="1121516" cy="279035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tangle: Top Corners Rounded 41">
                  <a:extLst>
                    <a:ext uri="{FF2B5EF4-FFF2-40B4-BE49-F238E27FC236}">
                      <a16:creationId xmlns:a16="http://schemas.microsoft.com/office/drawing/2014/main" id="{96C53A2E-8FA4-6583-7840-6ECA653CABFA}"/>
                    </a:ext>
                  </a:extLst>
                </p:cNvPr>
                <p:cNvSpPr/>
                <p:nvPr/>
              </p:nvSpPr>
              <p:spPr>
                <a:xfrm>
                  <a:off x="5066722" y="3168133"/>
                  <a:ext cx="1121516" cy="281353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8" name="Rectangle: Top Corners Rounded 37">
                <a:extLst>
                  <a:ext uri="{FF2B5EF4-FFF2-40B4-BE49-F238E27FC236}">
                    <a16:creationId xmlns:a16="http://schemas.microsoft.com/office/drawing/2014/main" id="{1877ECCE-6A21-F244-1A3F-FCB551393BBF}"/>
                  </a:ext>
                </a:extLst>
              </p:cNvPr>
              <p:cNvSpPr/>
              <p:nvPr/>
            </p:nvSpPr>
            <p:spPr>
              <a:xfrm>
                <a:off x="6234468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D7E418B-D2D4-A2C0-B2D8-E98348AC435F}"/>
                </a:ext>
              </a:extLst>
            </p:cNvPr>
            <p:cNvGrpSpPr/>
            <p:nvPr/>
          </p:nvGrpSpPr>
          <p:grpSpPr>
            <a:xfrm>
              <a:off x="238299" y="5821552"/>
              <a:ext cx="7080396" cy="281354"/>
              <a:chOff x="275588" y="3168132"/>
              <a:chExt cx="7080396" cy="281354"/>
            </a:xfrm>
            <a:grpFill/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13A05F-DA66-21B6-E419-A1CF08249A9D}"/>
                  </a:ext>
                </a:extLst>
              </p:cNvPr>
              <p:cNvGrpSpPr/>
              <p:nvPr/>
            </p:nvGrpSpPr>
            <p:grpSpPr>
              <a:xfrm>
                <a:off x="275588" y="3168132"/>
                <a:ext cx="5912650" cy="281354"/>
                <a:chOff x="275588" y="3168132"/>
                <a:chExt cx="5912650" cy="281354"/>
              </a:xfrm>
              <a:grpFill/>
            </p:grpSpPr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6E8F8732-542D-660B-1128-E9B8ACDABB15}"/>
                    </a:ext>
                  </a:extLst>
                </p:cNvPr>
                <p:cNvSpPr/>
                <p:nvPr/>
              </p:nvSpPr>
              <p:spPr>
                <a:xfrm>
                  <a:off x="275588" y="3176386"/>
                  <a:ext cx="935430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P26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tangle: Top Corners Rounded 33">
                  <a:extLst>
                    <a:ext uri="{FF2B5EF4-FFF2-40B4-BE49-F238E27FC236}">
                      <a16:creationId xmlns:a16="http://schemas.microsoft.com/office/drawing/2014/main" id="{ECF08814-0AA7-CBA1-F436-FA04E5F16213}"/>
                    </a:ext>
                  </a:extLst>
                </p:cNvPr>
                <p:cNvSpPr/>
                <p:nvPr/>
              </p:nvSpPr>
              <p:spPr>
                <a:xfrm>
                  <a:off x="1267768" y="3172728"/>
                  <a:ext cx="2573711" cy="275027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Surat </a:t>
                  </a:r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Ketetapan</a:t>
                  </a:r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Penghentian</a:t>
                  </a:r>
                  <a:r>
                    <a:rPr lang="en-ID" sz="1000" b="0" i="0" dirty="0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ID" sz="1000" b="0" i="0" dirty="0" err="1">
                      <a:solidFill>
                        <a:schemeClr val="bg1"/>
                      </a:solidFill>
                      <a:effectLst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Penuntutan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tangle: Top Corners Rounded 34">
                  <a:extLst>
                    <a:ext uri="{FF2B5EF4-FFF2-40B4-BE49-F238E27FC236}">
                      <a16:creationId xmlns:a16="http://schemas.microsoft.com/office/drawing/2014/main" id="{C42FBFAB-6984-B7AB-52EF-2EEE845EC2FD}"/>
                    </a:ext>
                  </a:extLst>
                </p:cNvPr>
                <p:cNvSpPr/>
                <p:nvPr/>
              </p:nvSpPr>
              <p:spPr>
                <a:xfrm>
                  <a:off x="3885732" y="3168132"/>
                  <a:ext cx="1121516" cy="279035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tangle: Top Corners Rounded 35">
                  <a:extLst>
                    <a:ext uri="{FF2B5EF4-FFF2-40B4-BE49-F238E27FC236}">
                      <a16:creationId xmlns:a16="http://schemas.microsoft.com/office/drawing/2014/main" id="{D1E0AC64-C247-14ED-E09A-FD71B59203D0}"/>
                    </a:ext>
                  </a:extLst>
                </p:cNvPr>
                <p:cNvSpPr/>
                <p:nvPr/>
              </p:nvSpPr>
              <p:spPr>
                <a:xfrm>
                  <a:off x="5066722" y="3168133"/>
                  <a:ext cx="1121516" cy="281353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2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Rectangle: Top Corners Rounded 31">
                <a:extLst>
                  <a:ext uri="{FF2B5EF4-FFF2-40B4-BE49-F238E27FC236}">
                    <a16:creationId xmlns:a16="http://schemas.microsoft.com/office/drawing/2014/main" id="{3139179C-B36F-B1F6-6851-0E78C41A6522}"/>
                  </a:ext>
                </a:extLst>
              </p:cNvPr>
              <p:cNvSpPr/>
              <p:nvPr/>
            </p:nvSpPr>
            <p:spPr>
              <a:xfrm>
                <a:off x="6234468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1" name="TextBox 4">
            <a:extLst>
              <a:ext uri="{FF2B5EF4-FFF2-40B4-BE49-F238E27FC236}">
                <a16:creationId xmlns:a16="http://schemas.microsoft.com/office/drawing/2014/main" id="{E575C4E0-CA3E-4639-56EC-2C657A66D9EC}"/>
              </a:ext>
            </a:extLst>
          </p:cNvPr>
          <p:cNvSpPr txBox="1"/>
          <p:nvPr/>
        </p:nvSpPr>
        <p:spPr>
          <a:xfrm>
            <a:off x="9146326" y="1023233"/>
            <a:ext cx="2885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Eksternal</a:t>
            </a: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Polri</a:t>
            </a:r>
            <a:endParaRPr lang="en-ID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2" name="Rectangle 246">
            <a:extLst>
              <a:ext uri="{FF2B5EF4-FFF2-40B4-BE49-F238E27FC236}">
                <a16:creationId xmlns:a16="http://schemas.microsoft.com/office/drawing/2014/main" id="{7008BC9D-D381-16DB-2943-9350151DA0CE}"/>
              </a:ext>
            </a:extLst>
          </p:cNvPr>
          <p:cNvSpPr/>
          <p:nvPr/>
        </p:nvSpPr>
        <p:spPr>
          <a:xfrm>
            <a:off x="9123940" y="284771"/>
            <a:ext cx="2885540" cy="643850"/>
          </a:xfrm>
          <a:prstGeom prst="rect">
            <a:avLst/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grpSp>
        <p:nvGrpSpPr>
          <p:cNvPr id="113" name="Group 1">
            <a:extLst>
              <a:ext uri="{FF2B5EF4-FFF2-40B4-BE49-F238E27FC236}">
                <a16:creationId xmlns:a16="http://schemas.microsoft.com/office/drawing/2014/main" id="{F07D58B8-2AB2-CA2D-C6D5-46C206176D7E}"/>
              </a:ext>
            </a:extLst>
          </p:cNvPr>
          <p:cNvGrpSpPr/>
          <p:nvPr/>
        </p:nvGrpSpPr>
        <p:grpSpPr>
          <a:xfrm>
            <a:off x="9333761" y="284771"/>
            <a:ext cx="2510672" cy="651984"/>
            <a:chOff x="768872" y="152782"/>
            <a:chExt cx="5047467" cy="651984"/>
          </a:xfrm>
        </p:grpSpPr>
        <p:sp>
          <p:nvSpPr>
            <p:cNvPr id="114" name="TextBox 2">
              <a:extLst>
                <a:ext uri="{FF2B5EF4-FFF2-40B4-BE49-F238E27FC236}">
                  <a16:creationId xmlns:a16="http://schemas.microsoft.com/office/drawing/2014/main" id="{42DF6602-003F-597F-D17E-FE1CED9FA47C}"/>
                </a:ext>
              </a:extLst>
            </p:cNvPr>
            <p:cNvSpPr txBox="1"/>
            <p:nvPr/>
          </p:nvSpPr>
          <p:spPr>
            <a:xfrm>
              <a:off x="911126" y="496989"/>
              <a:ext cx="47537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28 OKTOBER 2025</a:t>
              </a:r>
              <a:endParaRPr lang="en-ID" sz="14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15" name="TextBox 3">
              <a:extLst>
                <a:ext uri="{FF2B5EF4-FFF2-40B4-BE49-F238E27FC236}">
                  <a16:creationId xmlns:a16="http://schemas.microsoft.com/office/drawing/2014/main" id="{210456D9-2081-4984-1F71-97A486C2D19D}"/>
                </a:ext>
              </a:extLst>
            </p:cNvPr>
            <p:cNvSpPr txBox="1"/>
            <p:nvPr/>
          </p:nvSpPr>
          <p:spPr>
            <a:xfrm>
              <a:off x="768872" y="152782"/>
              <a:ext cx="50474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solidFill>
                    <a:srgbClr val="20396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MASUK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765E2B-C8AE-1508-D436-E8F70729BDE1}"/>
              </a:ext>
            </a:extLst>
          </p:cNvPr>
          <p:cNvSpPr txBox="1"/>
          <p:nvPr/>
        </p:nvSpPr>
        <p:spPr>
          <a:xfrm>
            <a:off x="1717022" y="294074"/>
            <a:ext cx="61877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KEJAKSAAN AGUNG➜ SPPT-TI </a:t>
            </a: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➜ 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POLRI</a:t>
            </a:r>
            <a:endParaRPr lang="en-ID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Logo dan Maknanya">
            <a:extLst>
              <a:ext uri="{FF2B5EF4-FFF2-40B4-BE49-F238E27FC236}">
                <a16:creationId xmlns:a16="http://schemas.microsoft.com/office/drawing/2014/main" id="{BAF1E8B1-56C1-0502-80C9-1C8FB87B7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9" y="193544"/>
            <a:ext cx="1207469" cy="60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27F15F7-B8D1-9109-A72E-977F29A8176A}"/>
              </a:ext>
            </a:extLst>
          </p:cNvPr>
          <p:cNvGrpSpPr/>
          <p:nvPr/>
        </p:nvGrpSpPr>
        <p:grpSpPr>
          <a:xfrm>
            <a:off x="1498385" y="1323622"/>
            <a:ext cx="6683495" cy="281354"/>
            <a:chOff x="1356446" y="1314054"/>
            <a:chExt cx="6683495" cy="281354"/>
          </a:xfrm>
        </p:grpSpPr>
        <p:grpSp>
          <p:nvGrpSpPr>
            <p:cNvPr id="13" name="Group 309">
              <a:extLst>
                <a:ext uri="{FF2B5EF4-FFF2-40B4-BE49-F238E27FC236}">
                  <a16:creationId xmlns:a16="http://schemas.microsoft.com/office/drawing/2014/main" id="{E821655B-D3F4-EACE-2BDC-25DB76033136}"/>
                </a:ext>
              </a:extLst>
            </p:cNvPr>
            <p:cNvGrpSpPr/>
            <p:nvPr/>
          </p:nvGrpSpPr>
          <p:grpSpPr>
            <a:xfrm>
              <a:off x="1356446" y="1314054"/>
              <a:ext cx="5515749" cy="281354"/>
              <a:chOff x="672489" y="3168132"/>
              <a:chExt cx="5515749" cy="281354"/>
            </a:xfrm>
            <a:solidFill>
              <a:srgbClr val="FEBF0E"/>
            </a:solidFill>
          </p:grpSpPr>
          <p:sp>
            <p:nvSpPr>
              <p:cNvPr id="15" name="Rectangle: Top Corners Rounded 311">
                <a:extLst>
                  <a:ext uri="{FF2B5EF4-FFF2-40B4-BE49-F238E27FC236}">
                    <a16:creationId xmlns:a16="http://schemas.microsoft.com/office/drawing/2014/main" id="{19A469AD-C475-7D26-7451-B3FFDE7116FB}"/>
                  </a:ext>
                </a:extLst>
              </p:cNvPr>
              <p:cNvSpPr/>
              <p:nvPr/>
            </p:nvSpPr>
            <p:spPr>
              <a:xfrm>
                <a:off x="672489" y="3172728"/>
                <a:ext cx="3168990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 err="1">
                    <a:solidFill>
                      <a:srgbClr val="203965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Kejaksaan</a:t>
                </a:r>
                <a:r>
                  <a:rPr lang="en-ID" sz="1000" b="1" i="0" dirty="0">
                    <a:solidFill>
                      <a:srgbClr val="203965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Agung</a:t>
                </a:r>
                <a:endParaRPr lang="en-ID" sz="1000" b="1" dirty="0">
                  <a:solidFill>
                    <a:srgbClr val="20396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Rectangle: Top Corners Rounded 312">
                <a:extLst>
                  <a:ext uri="{FF2B5EF4-FFF2-40B4-BE49-F238E27FC236}">
                    <a16:creationId xmlns:a16="http://schemas.microsoft.com/office/drawing/2014/main" id="{A68A7F26-F46E-17D5-0E65-42879E9BC488}"/>
                  </a:ext>
                </a:extLst>
              </p:cNvPr>
              <p:cNvSpPr/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Rectangle: Top Corners Rounded 313">
                <a:extLst>
                  <a:ext uri="{FF2B5EF4-FFF2-40B4-BE49-F238E27FC236}">
                    <a16:creationId xmlns:a16="http://schemas.microsoft.com/office/drawing/2014/main" id="{0CA1E20A-1692-EF67-E367-15A04AF3BA50}"/>
                  </a:ext>
                </a:extLst>
              </p:cNvPr>
              <p:cNvSpPr/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" name="Rectangle: Top Corners Rounded 310">
              <a:extLst>
                <a:ext uri="{FF2B5EF4-FFF2-40B4-BE49-F238E27FC236}">
                  <a16:creationId xmlns:a16="http://schemas.microsoft.com/office/drawing/2014/main" id="{3E20B158-790F-3B8F-86BA-260D98B36E90}"/>
                </a:ext>
              </a:extLst>
            </p:cNvPr>
            <p:cNvSpPr/>
            <p:nvPr/>
          </p:nvSpPr>
          <p:spPr>
            <a:xfrm>
              <a:off x="6918425" y="1314055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8" name="Picture 2" descr="Logo dan Maknanya">
            <a:extLst>
              <a:ext uri="{FF2B5EF4-FFF2-40B4-BE49-F238E27FC236}">
                <a16:creationId xmlns:a16="http://schemas.microsoft.com/office/drawing/2014/main" id="{BC2AADD3-6DF5-3248-C309-B1BB53E2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47" y="1266466"/>
            <a:ext cx="802075" cy="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D533ECE2-867E-CA31-D374-BEFF9A9B8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9803"/>
              </p:ext>
            </p:extLst>
          </p:nvPr>
        </p:nvGraphicFramePr>
        <p:xfrm>
          <a:off x="4663534" y="1257300"/>
          <a:ext cx="3471714" cy="4529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7238">
                  <a:extLst>
                    <a:ext uri="{9D8B030D-6E8A-4147-A177-3AD203B41FA5}">
                      <a16:colId xmlns:a16="http://schemas.microsoft.com/office/drawing/2014/main" val="3131482148"/>
                    </a:ext>
                  </a:extLst>
                </a:gridCol>
                <a:gridCol w="1157238">
                  <a:extLst>
                    <a:ext uri="{9D8B030D-6E8A-4147-A177-3AD203B41FA5}">
                      <a16:colId xmlns:a16="http://schemas.microsoft.com/office/drawing/2014/main" val="801546877"/>
                    </a:ext>
                  </a:extLst>
                </a:gridCol>
                <a:gridCol w="1157238">
                  <a:extLst>
                    <a:ext uri="{9D8B030D-6E8A-4147-A177-3AD203B41FA5}">
                      <a16:colId xmlns:a16="http://schemas.microsoft.com/office/drawing/2014/main" val="786438883"/>
                    </a:ext>
                  </a:extLst>
                </a:gridCol>
              </a:tblGrid>
              <a:tr h="37697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162.974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163.075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380444"/>
                  </a:ext>
                </a:extLst>
              </a:tr>
              <a:tr h="36791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45.978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45.981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9077170"/>
                  </a:ext>
                </a:extLst>
              </a:tr>
              <a:tr h="36791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19.035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19.046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3651756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11.867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11.867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6648980"/>
                  </a:ext>
                </a:extLst>
              </a:tr>
              <a:tr h="38013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46.171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46.174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030939"/>
                  </a:ext>
                </a:extLst>
              </a:tr>
              <a:tr h="36791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2.178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2.178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7170437"/>
                  </a:ext>
                </a:extLst>
              </a:tr>
              <a:tr h="39234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16.093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16.093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039889"/>
                  </a:ext>
                </a:extLst>
              </a:tr>
              <a:tr h="38177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1660786"/>
                  </a:ext>
                </a:extLst>
              </a:tr>
              <a:tr h="36791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11.076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11.160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3735012"/>
                  </a:ext>
                </a:extLst>
              </a:tr>
              <a:tr h="38107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4.731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4.731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5202366"/>
                  </a:ext>
                </a:extLst>
              </a:tr>
              <a:tr h="36791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5.834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5.834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5338219"/>
                  </a:ext>
                </a:extLst>
              </a:tr>
              <a:tr h="38681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41043337"/>
                  </a:ext>
                </a:extLst>
              </a:tr>
            </a:tbl>
          </a:graphicData>
        </a:graphic>
      </p:graphicFrame>
      <p:sp>
        <p:nvSpPr>
          <p:cNvPr id="100" name="Rectangle: Top Corners Rounded 99">
            <a:extLst>
              <a:ext uri="{FF2B5EF4-FFF2-40B4-BE49-F238E27FC236}">
                <a16:creationId xmlns:a16="http://schemas.microsoft.com/office/drawing/2014/main" id="{7FD61396-FCBD-FA4C-2487-179ACF787D65}"/>
              </a:ext>
            </a:extLst>
          </p:cNvPr>
          <p:cNvSpPr/>
          <p:nvPr/>
        </p:nvSpPr>
        <p:spPr>
          <a:xfrm>
            <a:off x="2102420" y="933216"/>
            <a:ext cx="2570988" cy="315359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URAIAN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Rectangle: Top Corners Rounded 100">
            <a:extLst>
              <a:ext uri="{FF2B5EF4-FFF2-40B4-BE49-F238E27FC236}">
                <a16:creationId xmlns:a16="http://schemas.microsoft.com/office/drawing/2014/main" id="{1E37821F-9CE4-1400-084D-1E73492EE53E}"/>
              </a:ext>
            </a:extLst>
          </p:cNvPr>
          <p:cNvSpPr/>
          <p:nvPr/>
        </p:nvSpPr>
        <p:spPr>
          <a:xfrm>
            <a:off x="4717660" y="933673"/>
            <a:ext cx="1121516" cy="319954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JANUARI - 27 OKTOBER 2025</a:t>
            </a:r>
          </a:p>
        </p:txBody>
      </p:sp>
      <p:sp>
        <p:nvSpPr>
          <p:cNvPr id="102" name="Rectangle: Top Corners Rounded 101">
            <a:extLst>
              <a:ext uri="{FF2B5EF4-FFF2-40B4-BE49-F238E27FC236}">
                <a16:creationId xmlns:a16="http://schemas.microsoft.com/office/drawing/2014/main" id="{421A2429-7DDA-CD90-2E79-D4AC3E6060CE}"/>
              </a:ext>
            </a:extLst>
          </p:cNvPr>
          <p:cNvSpPr/>
          <p:nvPr/>
        </p:nvSpPr>
        <p:spPr>
          <a:xfrm>
            <a:off x="5898650" y="928621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28 OKTOBER 2025</a:t>
            </a:r>
          </a:p>
        </p:txBody>
      </p:sp>
      <p:sp>
        <p:nvSpPr>
          <p:cNvPr id="103" name="Rectangle: Top Corners Rounded 102">
            <a:extLst>
              <a:ext uri="{FF2B5EF4-FFF2-40B4-BE49-F238E27FC236}">
                <a16:creationId xmlns:a16="http://schemas.microsoft.com/office/drawing/2014/main" id="{E02A1D44-5839-27DF-4146-775CC754C257}"/>
              </a:ext>
            </a:extLst>
          </p:cNvPr>
          <p:cNvSpPr/>
          <p:nvPr/>
        </p:nvSpPr>
        <p:spPr>
          <a:xfrm>
            <a:off x="7066396" y="928621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TOTAL 2025</a:t>
            </a:r>
          </a:p>
        </p:txBody>
      </p:sp>
      <p:sp>
        <p:nvSpPr>
          <p:cNvPr id="104" name="Rectangle: Top Corners Rounded 103">
            <a:extLst>
              <a:ext uri="{FF2B5EF4-FFF2-40B4-BE49-F238E27FC236}">
                <a16:creationId xmlns:a16="http://schemas.microsoft.com/office/drawing/2014/main" id="{2EBFC616-5EED-8639-EFEE-026B81FECD76}"/>
              </a:ext>
            </a:extLst>
          </p:cNvPr>
          <p:cNvSpPr/>
          <p:nvPr/>
        </p:nvSpPr>
        <p:spPr>
          <a:xfrm>
            <a:off x="1107516" y="932752"/>
            <a:ext cx="935430" cy="305374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 DOK.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4F7A7CF-8C64-C650-9BAD-54B6DF13F232}"/>
              </a:ext>
            </a:extLst>
          </p:cNvPr>
          <p:cNvGrpSpPr>
            <a:grpSpLocks/>
          </p:cNvGrpSpPr>
          <p:nvPr/>
        </p:nvGrpSpPr>
        <p:grpSpPr>
          <a:xfrm>
            <a:off x="8976035" y="1527102"/>
            <a:ext cx="3181350" cy="2949365"/>
            <a:chOff x="4416937" y="5790335"/>
            <a:chExt cx="5564920" cy="16169113"/>
          </a:xfrm>
          <a:solidFill>
            <a:srgbClr val="203865"/>
          </a:solidFill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D6E72E-0B8E-5834-51C1-644A11FDF6F8}"/>
                </a:ext>
              </a:extLst>
            </p:cNvPr>
            <p:cNvSpPr>
              <a:spLocks/>
            </p:cNvSpPr>
            <p:nvPr/>
          </p:nvSpPr>
          <p:spPr>
            <a:xfrm>
              <a:off x="4427502" y="5790335"/>
              <a:ext cx="5505268" cy="16169113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2FE2FE-1596-29FB-D7AA-3AA1F165C6C2}"/>
                </a:ext>
              </a:extLst>
            </p:cNvPr>
            <p:cNvSpPr txBox="1">
              <a:spLocks/>
            </p:cNvSpPr>
            <p:nvPr/>
          </p:nvSpPr>
          <p:spPr>
            <a:xfrm>
              <a:off x="5042502" y="5816756"/>
              <a:ext cx="4438182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u="sng" spc="3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dventuro" panose="02000600000000000000" pitchFamily="50" charset="0"/>
                </a:rPr>
                <a:t>CATATAN</a:t>
              </a:r>
              <a:endParaRPr lang="en-ID" sz="1050" u="sng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Adventuro" panose="02000600000000000000" pitchFamily="50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FAF390-4715-28D3-85B7-B9EE0F9AA528}"/>
                </a:ext>
              </a:extLst>
            </p:cNvPr>
            <p:cNvSpPr txBox="1">
              <a:spLocks/>
            </p:cNvSpPr>
            <p:nvPr/>
          </p:nvSpPr>
          <p:spPr>
            <a:xfrm>
              <a:off x="4416937" y="6129148"/>
              <a:ext cx="5564920" cy="1290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ID" sz="105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Khusus</a:t>
              </a:r>
              <a:r>
                <a:rPr lang="en-ID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P20, </a:t>
              </a:r>
              <a:r>
                <a:rPr lang="en-ID" sz="105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Kejaksaan</a:t>
              </a:r>
              <a:r>
                <a:rPr lang="en-ID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Agung RI </a:t>
              </a:r>
              <a:r>
                <a:rPr lang="en-ID" sz="105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tidak</a:t>
              </a:r>
              <a:r>
                <a:rPr lang="en-ID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05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memasukan</a:t>
              </a:r>
              <a:r>
                <a:rPr lang="en-ID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05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sebagai</a:t>
              </a:r>
              <a:r>
                <a:rPr lang="en-ID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yang </a:t>
              </a:r>
              <a:r>
                <a:rPr lang="en-ID" sz="105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dipertukarkan</a:t>
              </a:r>
              <a:r>
                <a:rPr lang="en-ID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05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dengan</a:t>
              </a:r>
              <a:r>
                <a:rPr lang="en-ID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Pusat </a:t>
              </a:r>
              <a:r>
                <a:rPr lang="en-ID" sz="105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Pertukaran</a:t>
              </a:r>
              <a:r>
                <a:rPr lang="en-ID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(</a:t>
              </a:r>
              <a:r>
                <a:rPr lang="en-ID" sz="105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SPPT-TI).</a:t>
              </a:r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algn="just"/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9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B327C43-2B1F-9083-A875-69630F632B5A}"/>
              </a:ext>
            </a:extLst>
          </p:cNvPr>
          <p:cNvSpPr>
            <a:spLocks/>
          </p:cNvSpPr>
          <p:nvPr/>
        </p:nvSpPr>
        <p:spPr>
          <a:xfrm>
            <a:off x="410587" y="360277"/>
            <a:ext cx="2217420" cy="48675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1892698-8D9F-078B-40B1-18E33750F4F1}"/>
              </a:ext>
            </a:extLst>
          </p:cNvPr>
          <p:cNvSpPr>
            <a:spLocks/>
          </p:cNvSpPr>
          <p:nvPr/>
        </p:nvSpPr>
        <p:spPr>
          <a:xfrm>
            <a:off x="900463" y="4461347"/>
            <a:ext cx="7323053" cy="1888653"/>
          </a:xfrm>
          <a:prstGeom prst="roundRect">
            <a:avLst>
              <a:gd name="adj" fmla="val 1929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7FD61396-FCBD-FA4C-2487-179ACF787D65}"/>
              </a:ext>
            </a:extLst>
          </p:cNvPr>
          <p:cNvSpPr>
            <a:spLocks/>
          </p:cNvSpPr>
          <p:nvPr/>
        </p:nvSpPr>
        <p:spPr>
          <a:xfrm>
            <a:off x="2011434" y="4647738"/>
            <a:ext cx="2570988" cy="315359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URAIAN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E37821F-9CE4-1400-084D-1E73492EE53E}"/>
              </a:ext>
            </a:extLst>
          </p:cNvPr>
          <p:cNvSpPr>
            <a:spLocks/>
          </p:cNvSpPr>
          <p:nvPr/>
        </p:nvSpPr>
        <p:spPr>
          <a:xfrm>
            <a:off x="4626674" y="4647906"/>
            <a:ext cx="1121516" cy="319954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JANUARI - 27 OKTOBER 2025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21A2429-7DDA-CD90-2E79-D4AC3E6060CE}"/>
              </a:ext>
            </a:extLst>
          </p:cNvPr>
          <p:cNvSpPr>
            <a:spLocks/>
          </p:cNvSpPr>
          <p:nvPr/>
        </p:nvSpPr>
        <p:spPr>
          <a:xfrm>
            <a:off x="5807664" y="4643143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28 OKTOBER 2025</a:t>
            </a: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02A1D44-5839-27DF-4146-775CC754C257}"/>
              </a:ext>
            </a:extLst>
          </p:cNvPr>
          <p:cNvSpPr>
            <a:spLocks/>
          </p:cNvSpPr>
          <p:nvPr/>
        </p:nvSpPr>
        <p:spPr>
          <a:xfrm>
            <a:off x="6975410" y="4643143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TOTAL 2025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2EBFC616-5EED-8639-EFEE-026B81FECD76}"/>
              </a:ext>
            </a:extLst>
          </p:cNvPr>
          <p:cNvSpPr>
            <a:spLocks/>
          </p:cNvSpPr>
          <p:nvPr/>
        </p:nvSpPr>
        <p:spPr>
          <a:xfrm>
            <a:off x="1016530" y="4647274"/>
            <a:ext cx="935430" cy="305374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 DOK.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979D81AF-1B4F-CD96-DE5E-6D000F0070E3}"/>
              </a:ext>
            </a:extLst>
          </p:cNvPr>
          <p:cNvSpPr>
            <a:spLocks/>
          </p:cNvSpPr>
          <p:nvPr/>
        </p:nvSpPr>
        <p:spPr>
          <a:xfrm>
            <a:off x="982491" y="5150624"/>
            <a:ext cx="7169792" cy="1051665"/>
          </a:xfrm>
          <a:prstGeom prst="roundRect">
            <a:avLst>
              <a:gd name="adj" fmla="val 4324"/>
            </a:avLst>
          </a:prstGeom>
          <a:noFill/>
          <a:ln w="19050">
            <a:solidFill>
              <a:srgbClr val="255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41638E4-E0DC-E6E0-E457-F55A8FCF32B2}"/>
              </a:ext>
            </a:extLst>
          </p:cNvPr>
          <p:cNvGrpSpPr>
            <a:grpSpLocks/>
          </p:cNvGrpSpPr>
          <p:nvPr/>
        </p:nvGrpSpPr>
        <p:grpSpPr>
          <a:xfrm>
            <a:off x="1044161" y="5430724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363FF54-81CA-B08A-1796-3A88A4C102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111" name="Rectangle: Top Corners Rounded 110">
                <a:extLst>
                  <a:ext uri="{FF2B5EF4-FFF2-40B4-BE49-F238E27FC236}">
                    <a16:creationId xmlns:a16="http://schemas.microsoft.com/office/drawing/2014/main" id="{664A5D3F-DAA2-C3A3-FF18-5778186F71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SPHMP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Rectangle: Top Corners Rounded 111">
                <a:extLst>
                  <a:ext uri="{FF2B5EF4-FFF2-40B4-BE49-F238E27FC236}">
                    <a16:creationId xmlns:a16="http://schemas.microsoft.com/office/drawing/2014/main" id="{A5C069C1-B723-BA1D-F5F3-EB9599C218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i-FI" sz="900" b="0" i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Surat </a:t>
                </a:r>
                <a:r>
                  <a:rPr lang="fi-FI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Pemberitahuan </a:t>
                </a:r>
                <a:r>
                  <a:rPr lang="fi-FI" sz="900" b="0" i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Habis Masa Penahanan</a:t>
                </a:r>
                <a:endParaRPr lang="fi-FI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(data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dari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SPPT-TI)</a:t>
                </a:r>
                <a:endParaRPr lang="en-ID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tangle: Top Corners Rounded 112">
                <a:extLst>
                  <a:ext uri="{FF2B5EF4-FFF2-40B4-BE49-F238E27FC236}">
                    <a16:creationId xmlns:a16="http://schemas.microsoft.com/office/drawing/2014/main" id="{5833C0E3-2152-7614-47C8-506A546960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tangle: Top Corners Rounded 113">
                <a:extLst>
                  <a:ext uri="{FF2B5EF4-FFF2-40B4-BE49-F238E27FC236}">
                    <a16:creationId xmlns:a16="http://schemas.microsoft.com/office/drawing/2014/main" id="{EDCC22C1-3282-7BDF-69C6-8D0BD27A09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0" name="Rectangle: Top Corners Rounded 109">
              <a:extLst>
                <a:ext uri="{FF2B5EF4-FFF2-40B4-BE49-F238E27FC236}">
                  <a16:creationId xmlns:a16="http://schemas.microsoft.com/office/drawing/2014/main" id="{B5F0D860-2D67-2CEE-02B7-E0B4A42F3F31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FBAD557-FA45-A54E-4381-E02A7CE52F5E}"/>
              </a:ext>
            </a:extLst>
          </p:cNvPr>
          <p:cNvGrpSpPr>
            <a:grpSpLocks/>
          </p:cNvGrpSpPr>
          <p:nvPr/>
        </p:nvGrpSpPr>
        <p:grpSpPr>
          <a:xfrm>
            <a:off x="1035126" y="5817264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3040D28-124A-7E63-391A-2451CF3BF7A0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118" name="Rectangle: Top Corners Rounded 117">
                <a:extLst>
                  <a:ext uri="{FF2B5EF4-FFF2-40B4-BE49-F238E27FC236}">
                    <a16:creationId xmlns:a16="http://schemas.microsoft.com/office/drawing/2014/main" id="{0E99AC9C-38FF-1ED1-A9FF-8120507E88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SL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tangle: Top Corners Rounded 118">
                <a:extLst>
                  <a:ext uri="{FF2B5EF4-FFF2-40B4-BE49-F238E27FC236}">
                    <a16:creationId xmlns:a16="http://schemas.microsoft.com/office/drawing/2014/main" id="{2DCAB3FA-47BE-CED6-E728-ADA63B0704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Surat Lepas (data </a:t>
                </a:r>
                <a:r>
                  <a:rPr lang="en-ID" sz="10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dari</a:t>
                </a:r>
                <a:r>
                  <a:rPr lang="en-ID" sz="10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SPPT-TI)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Rectangle: Top Corners Rounded 119">
                <a:extLst>
                  <a:ext uri="{FF2B5EF4-FFF2-40B4-BE49-F238E27FC236}">
                    <a16:creationId xmlns:a16="http://schemas.microsoft.com/office/drawing/2014/main" id="{AB745603-E2D3-4FCF-4A2F-B9C5DA06AB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Rectangle: Top Corners Rounded 120">
                <a:extLst>
                  <a:ext uri="{FF2B5EF4-FFF2-40B4-BE49-F238E27FC236}">
                    <a16:creationId xmlns:a16="http://schemas.microsoft.com/office/drawing/2014/main" id="{3CF72ABD-605A-B57D-53A1-9A44D4F088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7" name="Rectangle: Top Corners Rounded 116">
              <a:extLst>
                <a:ext uri="{FF2B5EF4-FFF2-40B4-BE49-F238E27FC236}">
                  <a16:creationId xmlns:a16="http://schemas.microsoft.com/office/drawing/2014/main" id="{DE490038-0340-8383-2E34-07A9D6423257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TextBox 4">
            <a:extLst>
              <a:ext uri="{FF2B5EF4-FFF2-40B4-BE49-F238E27FC236}">
                <a16:creationId xmlns:a16="http://schemas.microsoft.com/office/drawing/2014/main" id="{9A3EE3F1-2159-C6FA-C377-72439DFAAC9F}"/>
              </a:ext>
            </a:extLst>
          </p:cNvPr>
          <p:cNvSpPr txBox="1">
            <a:spLocks/>
          </p:cNvSpPr>
          <p:nvPr/>
        </p:nvSpPr>
        <p:spPr>
          <a:xfrm>
            <a:off x="9146326" y="1023233"/>
            <a:ext cx="2885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Eksternal</a:t>
            </a: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Polri</a:t>
            </a:r>
            <a:endParaRPr lang="en-ID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246">
            <a:extLst>
              <a:ext uri="{FF2B5EF4-FFF2-40B4-BE49-F238E27FC236}">
                <a16:creationId xmlns:a16="http://schemas.microsoft.com/office/drawing/2014/main" id="{E40FC899-0AF0-B3BF-6534-C729C15A6DF3}"/>
              </a:ext>
            </a:extLst>
          </p:cNvPr>
          <p:cNvSpPr>
            <a:spLocks/>
          </p:cNvSpPr>
          <p:nvPr/>
        </p:nvSpPr>
        <p:spPr>
          <a:xfrm>
            <a:off x="9123940" y="284771"/>
            <a:ext cx="2885540" cy="643850"/>
          </a:xfrm>
          <a:prstGeom prst="rect">
            <a:avLst/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id="{98C1CC78-1677-06A2-DC68-82ADB765D021}"/>
              </a:ext>
            </a:extLst>
          </p:cNvPr>
          <p:cNvGrpSpPr>
            <a:grpSpLocks/>
          </p:cNvGrpSpPr>
          <p:nvPr/>
        </p:nvGrpSpPr>
        <p:grpSpPr>
          <a:xfrm>
            <a:off x="9252468" y="284771"/>
            <a:ext cx="2674420" cy="649947"/>
            <a:chOff x="605440" y="152782"/>
            <a:chExt cx="5376667" cy="649947"/>
          </a:xfrm>
        </p:grpSpPr>
        <p:sp>
          <p:nvSpPr>
            <p:cNvPr id="18" name="TextBox 2">
              <a:extLst>
                <a:ext uri="{FF2B5EF4-FFF2-40B4-BE49-F238E27FC236}">
                  <a16:creationId xmlns:a16="http://schemas.microsoft.com/office/drawing/2014/main" id="{5AD1C03F-68B1-3203-792D-39EAE06D8F64}"/>
                </a:ext>
              </a:extLst>
            </p:cNvPr>
            <p:cNvSpPr txBox="1">
              <a:spLocks/>
            </p:cNvSpPr>
            <p:nvPr/>
          </p:nvSpPr>
          <p:spPr>
            <a:xfrm>
              <a:off x="605440" y="494952"/>
              <a:ext cx="53766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28 OKTOBER 2025</a:t>
              </a:r>
              <a:endParaRPr lang="en-ID" sz="14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9" name="TextBox 3">
              <a:extLst>
                <a:ext uri="{FF2B5EF4-FFF2-40B4-BE49-F238E27FC236}">
                  <a16:creationId xmlns:a16="http://schemas.microsoft.com/office/drawing/2014/main" id="{03D24223-148A-B214-F51F-27C8FD4A163C}"/>
                </a:ext>
              </a:extLst>
            </p:cNvPr>
            <p:cNvSpPr txBox="1">
              <a:spLocks/>
            </p:cNvSpPr>
            <p:nvPr/>
          </p:nvSpPr>
          <p:spPr>
            <a:xfrm>
              <a:off x="768872" y="152782"/>
              <a:ext cx="50474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solidFill>
                    <a:srgbClr val="20396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MASUK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E32E76-B5E3-4C8C-CE58-4FADF2FAEE6E}"/>
              </a:ext>
            </a:extLst>
          </p:cNvPr>
          <p:cNvGrpSpPr>
            <a:grpSpLocks/>
          </p:cNvGrpSpPr>
          <p:nvPr/>
        </p:nvGrpSpPr>
        <p:grpSpPr>
          <a:xfrm>
            <a:off x="9086231" y="1605485"/>
            <a:ext cx="2912474" cy="2085764"/>
            <a:chOff x="9050464" y="2643934"/>
            <a:chExt cx="2912474" cy="20857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057A07-7B63-08E9-3EC1-DC4DC2F22625}"/>
                </a:ext>
              </a:extLst>
            </p:cNvPr>
            <p:cNvGrpSpPr>
              <a:grpSpLocks/>
            </p:cNvGrpSpPr>
            <p:nvPr/>
          </p:nvGrpSpPr>
          <p:grpSpPr>
            <a:xfrm>
              <a:off x="9050464" y="2643934"/>
              <a:ext cx="2912473" cy="1659014"/>
              <a:chOff x="7412925" y="2353073"/>
              <a:chExt cx="2109352" cy="10309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8011E61-CEF2-5095-B448-0986E63019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32430" y="2353073"/>
                <a:ext cx="2089847" cy="400113"/>
                <a:chOff x="7462854" y="1801474"/>
                <a:chExt cx="2089847" cy="646336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DF955EA-579D-A409-7A8F-70084F5767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74"/>
                  <a:ext cx="2089847" cy="646330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 algn="r"/>
                  <a:r>
                    <a:rPr lang="en-ID" b="1" dirty="0">
                      <a:solidFill>
                        <a:schemeClr val="bg1"/>
                      </a:solidFill>
                      <a:latin typeface="Nunito sans" pitchFamily="2" charset="0"/>
                    </a:rPr>
                    <a:t>  </a:t>
                  </a:r>
                  <a:endParaRPr lang="id-ID" b="1" dirty="0">
                    <a:solidFill>
                      <a:schemeClr val="bg1"/>
                    </a:solidFill>
                    <a:latin typeface="Nunito sans" pitchFamily="2" charset="0"/>
                  </a:endParaRPr>
                </a:p>
              </p:txBody>
            </p:sp>
            <p:sp>
              <p:nvSpPr>
                <p:cNvPr id="32" name="Pentagon 2">
                  <a:extLst>
                    <a:ext uri="{FF2B5EF4-FFF2-40B4-BE49-F238E27FC236}">
                      <a16:creationId xmlns:a16="http://schemas.microsoft.com/office/drawing/2014/main" id="{840613E5-FA1D-DCCF-501F-847A96BA5D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80"/>
                  <a:ext cx="1053440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0BB5C9-FC17-C80A-EF8B-F95AFAD47E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2925" y="2422719"/>
                <a:ext cx="1138839" cy="2582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sv-SE" sz="1000" b="1" dirty="0">
                    <a:solidFill>
                      <a:srgbClr val="203965"/>
                    </a:solidFill>
                    <a:latin typeface="Nunito sans" pitchFamily="2" charset="0"/>
                    <a:cs typeface="Poppins" pitchFamily="2" charset="77"/>
                  </a:rPr>
                  <a:t>1 JANUARI - 27 OKTOBER 2025</a:t>
                </a:r>
              </a:p>
            </p:txBody>
          </p:sp>
          <p:sp>
            <p:nvSpPr>
              <p:cNvPr id="30" name="Subtitle 2">
                <a:extLst>
                  <a:ext uri="{FF2B5EF4-FFF2-40B4-BE49-F238E27FC236}">
                    <a16:creationId xmlns:a16="http://schemas.microsoft.com/office/drawing/2014/main" id="{6B7AAE9F-20AB-999A-478F-A5F0075F6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9309" y="3115791"/>
                <a:ext cx="572822" cy="2682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algn="r" defTabSz="914400"/>
                <a:r>
                  <a:rPr lang="en-ID" sz="1800" b="1" dirty="0">
                    <a:solidFill>
                      <a:schemeClr val="bg1"/>
                    </a:solidFill>
                    <a:latin typeface="Nunito sans" pitchFamily="2" charset="0"/>
                    <a:cs typeface="+mn-cs"/>
                  </a:rPr>
                  <a:t> </a:t>
                </a:r>
                <a:endParaRPr lang="id-ID" sz="1800" b="1" dirty="0">
                  <a:solidFill>
                    <a:schemeClr val="bg1"/>
                  </a:solidFill>
                  <a:latin typeface="Nunito sans" pitchFamily="2" charset="0"/>
                  <a:cs typeface="+mn-cs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DF0646-AACD-DFA8-17F6-C8FF0732781F}"/>
                </a:ext>
              </a:extLst>
            </p:cNvPr>
            <p:cNvGrpSpPr>
              <a:grpSpLocks/>
            </p:cNvGrpSpPr>
            <p:nvPr/>
          </p:nvGrpSpPr>
          <p:grpSpPr>
            <a:xfrm>
              <a:off x="9057012" y="3364892"/>
              <a:ext cx="2905926" cy="643852"/>
              <a:chOff x="7417667" y="2353074"/>
              <a:chExt cx="2104610" cy="40011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FDF756E-41E1-A94D-F676-667E3D118AC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32430" y="2353074"/>
                <a:ext cx="2089847" cy="400110"/>
                <a:chOff x="7462854" y="1801478"/>
                <a:chExt cx="2089847" cy="646332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494A946-ECB6-14FE-CEC8-36D9FDB10E4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78"/>
                  <a:ext cx="2089847" cy="646330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 algn="r" defTabSz="1087636">
                    <a:spcBef>
                      <a:spcPct val="20000"/>
                    </a:spcBef>
                  </a:pPr>
                  <a:r>
                    <a:rPr lang="en-US" b="1" dirty="0">
                      <a:latin typeface="Nunito sans" pitchFamily="2" charset="0"/>
                      <a:cs typeface="Open Sans Light"/>
                    </a:rPr>
                    <a:t>915</a:t>
                  </a:r>
                  <a:r>
                    <a:rPr lang="id-ID" b="1" dirty="0">
                      <a:latin typeface="Nunito sans" pitchFamily="2" charset="0"/>
                      <a:cs typeface="Open Sans Light"/>
                    </a:rPr>
                    <a:t> </a:t>
                  </a:r>
                  <a:endParaRPr lang="en-US" b="1" dirty="0">
                    <a:latin typeface="Nunito sans" pitchFamily="2" charset="0"/>
                    <a:cs typeface="Open Sans Light"/>
                  </a:endParaRPr>
                </a:p>
              </p:txBody>
            </p:sp>
            <p:sp>
              <p:nvSpPr>
                <p:cNvPr id="27" name="Pentagon 2">
                  <a:extLst>
                    <a:ext uri="{FF2B5EF4-FFF2-40B4-BE49-F238E27FC236}">
                      <a16:creationId xmlns:a16="http://schemas.microsoft.com/office/drawing/2014/main" id="{83945A21-ABCB-784E-DABE-E7D5D749CD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80"/>
                  <a:ext cx="1074242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BC337-C0EB-8451-DD59-5EEBBD558F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7667" y="2479696"/>
                <a:ext cx="1192015" cy="15779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203965"/>
                    </a:solidFill>
                    <a:latin typeface="Nunito sans" pitchFamily="2" charset="0"/>
                    <a:cs typeface="Poppins" pitchFamily="2" charset="77"/>
                  </a:rPr>
                  <a:t>28 OKTOBER 2025</a:t>
                </a:r>
                <a:endParaRPr lang="sv-SE" sz="105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endParaRPr>
              </a:p>
            </p:txBody>
          </p:sp>
          <p:sp>
            <p:nvSpPr>
              <p:cNvPr id="25" name="Subtitle 2">
                <a:extLst>
                  <a:ext uri="{FF2B5EF4-FFF2-40B4-BE49-F238E27FC236}">
                    <a16:creationId xmlns:a16="http://schemas.microsoft.com/office/drawing/2014/main" id="{0D401047-4CC6-50D1-D41C-A467576BDD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2808" y="2443833"/>
                <a:ext cx="731939" cy="22951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00000"/>
                  </a:lnSpc>
                </a:pPr>
                <a:endParaRPr lang="en-US"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unito sans" pitchFamily="2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0D4887-76BA-C483-F844-2089B62E64E0}"/>
                </a:ext>
              </a:extLst>
            </p:cNvPr>
            <p:cNvGrpSpPr>
              <a:grpSpLocks/>
            </p:cNvGrpSpPr>
            <p:nvPr/>
          </p:nvGrpSpPr>
          <p:grpSpPr>
            <a:xfrm>
              <a:off x="9077390" y="4085848"/>
              <a:ext cx="2885540" cy="643850"/>
              <a:chOff x="7432430" y="2353075"/>
              <a:chExt cx="2089847" cy="40010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57B122F-2D31-5A4F-3D96-4465D8CFEF1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32430" y="2353075"/>
                <a:ext cx="2089847" cy="400109"/>
                <a:chOff x="7462854" y="1801478"/>
                <a:chExt cx="2089847" cy="646330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F696A1F-BFC1-BF6A-63F0-9812BD40281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78"/>
                  <a:ext cx="2089847" cy="646330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 algn="r"/>
                  <a:r>
                    <a:rPr lang="id-ID" b="1" dirty="0">
                      <a:solidFill>
                        <a:schemeClr val="bg1"/>
                      </a:solidFill>
                      <a:latin typeface="Nunito sans" pitchFamily="2" charset="0"/>
                    </a:rPr>
                    <a:t> </a:t>
                  </a:r>
                  <a:r>
                    <a:rPr lang="en-US" b="1" dirty="0">
                      <a:solidFill>
                        <a:schemeClr val="bg1"/>
                      </a:solidFill>
                      <a:latin typeface="Nunito sans" pitchFamily="2" charset="0"/>
                    </a:rPr>
                    <a:t> </a:t>
                  </a:r>
                </a:p>
              </p:txBody>
            </p:sp>
            <p:sp>
              <p:nvSpPr>
                <p:cNvPr id="22" name="Pentagon 2">
                  <a:extLst>
                    <a:ext uri="{FF2B5EF4-FFF2-40B4-BE49-F238E27FC236}">
                      <a16:creationId xmlns:a16="http://schemas.microsoft.com/office/drawing/2014/main" id="{02BDF5EE-825F-0793-41C2-73E0919E94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80"/>
                  <a:ext cx="1113198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20" name="Subtitle 2">
                <a:extLst>
                  <a:ext uri="{FF2B5EF4-FFF2-40B4-BE49-F238E27FC236}">
                    <a16:creationId xmlns:a16="http://schemas.microsoft.com/office/drawing/2014/main" id="{82AAAEA5-B62E-7E43-160F-C45FCF9C72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25402" y="2438370"/>
                <a:ext cx="873772" cy="22951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00000"/>
                  </a:lnSpc>
                </a:pPr>
                <a:endParaRPr lang="en-US"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unito sans" pitchFamily="2" charset="0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838DEAD-119B-2CEC-9363-01E20D9B0B42}"/>
              </a:ext>
            </a:extLst>
          </p:cNvPr>
          <p:cNvSpPr txBox="1">
            <a:spLocks/>
          </p:cNvSpPr>
          <p:nvPr/>
        </p:nvSpPr>
        <p:spPr>
          <a:xfrm>
            <a:off x="9081815" y="3264507"/>
            <a:ext cx="146904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v-SE" sz="11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Total 2025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8BF6C6-2487-99A8-4B57-BED5D68543D1}"/>
              </a:ext>
            </a:extLst>
          </p:cNvPr>
          <p:cNvSpPr txBox="1">
            <a:spLocks/>
          </p:cNvSpPr>
          <p:nvPr/>
        </p:nvSpPr>
        <p:spPr>
          <a:xfrm>
            <a:off x="2050367" y="3952641"/>
            <a:ext cx="5533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DITJEN PAS ➜ SPPT-TI </a:t>
            </a: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➜ 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POLRI</a:t>
            </a:r>
            <a:endParaRPr lang="en-ID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C1ACD6-3D26-7E90-DA6C-6EC3E19A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427" y="3935570"/>
            <a:ext cx="655616" cy="4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5451B1-6DB9-8A01-F4D9-817571884BA5}"/>
              </a:ext>
            </a:extLst>
          </p:cNvPr>
          <p:cNvSpPr>
            <a:spLocks/>
          </p:cNvSpPr>
          <p:nvPr/>
        </p:nvSpPr>
        <p:spPr>
          <a:xfrm>
            <a:off x="936220" y="883707"/>
            <a:ext cx="7323053" cy="2836001"/>
          </a:xfrm>
          <a:prstGeom prst="roundRect">
            <a:avLst>
              <a:gd name="adj" fmla="val 1929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DB156D5-0BCF-8333-F618-2F6934E3470F}"/>
              </a:ext>
            </a:extLst>
          </p:cNvPr>
          <p:cNvSpPr>
            <a:spLocks/>
          </p:cNvSpPr>
          <p:nvPr/>
        </p:nvSpPr>
        <p:spPr>
          <a:xfrm>
            <a:off x="1054431" y="1468099"/>
            <a:ext cx="7169792" cy="2191124"/>
          </a:xfrm>
          <a:prstGeom prst="roundRect">
            <a:avLst>
              <a:gd name="adj" fmla="val 8085"/>
            </a:avLst>
          </a:prstGeom>
          <a:noFill/>
          <a:ln w="19050">
            <a:solidFill>
              <a:srgbClr val="255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B68325-FC11-B32F-F744-4B8B759E98AA}"/>
              </a:ext>
            </a:extLst>
          </p:cNvPr>
          <p:cNvGrpSpPr>
            <a:grpSpLocks/>
          </p:cNvGrpSpPr>
          <p:nvPr/>
        </p:nvGrpSpPr>
        <p:grpSpPr>
          <a:xfrm>
            <a:off x="1092096" y="1666388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7DB3954-74CB-0FA1-1EAC-B548D3F68A37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59" name="Rectangle: Top Corners Rounded 58">
                <a:extLst>
                  <a:ext uri="{FF2B5EF4-FFF2-40B4-BE49-F238E27FC236}">
                    <a16:creationId xmlns:a16="http://schemas.microsoft.com/office/drawing/2014/main" id="{FF9BF9EE-9963-25FE-1073-050EEA8C67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PETIKAN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Rectangle: Top Corners Rounded 59">
                <a:extLst>
                  <a:ext uri="{FF2B5EF4-FFF2-40B4-BE49-F238E27FC236}">
                    <a16:creationId xmlns:a16="http://schemas.microsoft.com/office/drawing/2014/main" id="{69F7BA47-8BF5-6269-7FA7-CA9A8F8DDB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Petikan</a:t>
                </a:r>
                <a:r>
                  <a:rPr lang="en-ID" sz="10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Tingkat </a:t>
                </a:r>
                <a:r>
                  <a:rPr lang="en-ID" sz="10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Pertama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Rectangle: Top Corners Rounded 60">
                <a:extLst>
                  <a:ext uri="{FF2B5EF4-FFF2-40B4-BE49-F238E27FC236}">
                    <a16:creationId xmlns:a16="http://schemas.microsoft.com/office/drawing/2014/main" id="{104D863A-932F-2B12-6A65-2FA307F837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Rectangle: Top Corners Rounded 61">
                <a:extLst>
                  <a:ext uri="{FF2B5EF4-FFF2-40B4-BE49-F238E27FC236}">
                    <a16:creationId xmlns:a16="http://schemas.microsoft.com/office/drawing/2014/main" id="{41D7949C-F487-6D2A-4657-69659A2A26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8" name="Rectangle: Top Corners Rounded 57">
              <a:extLst>
                <a:ext uri="{FF2B5EF4-FFF2-40B4-BE49-F238E27FC236}">
                  <a16:creationId xmlns:a16="http://schemas.microsoft.com/office/drawing/2014/main" id="{27E50B5A-FF3A-85DD-FE43-399FC87CCDE9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EBBD85-8B42-E5DA-BD2A-B249CFECF014}"/>
              </a:ext>
            </a:extLst>
          </p:cNvPr>
          <p:cNvGrpSpPr>
            <a:grpSpLocks/>
          </p:cNvGrpSpPr>
          <p:nvPr/>
        </p:nvGrpSpPr>
        <p:grpSpPr>
          <a:xfrm>
            <a:off x="1092586" y="1981428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F5A3F4-3A6A-5339-76F6-F83A6C6107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66" name="Rectangle: Top Corners Rounded 65">
                <a:extLst>
                  <a:ext uri="{FF2B5EF4-FFF2-40B4-BE49-F238E27FC236}">
                    <a16:creationId xmlns:a16="http://schemas.microsoft.com/office/drawing/2014/main" id="{93BCFCBA-ECF2-0072-EC8D-FA17E65131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PETIKAN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tangle: Top Corners Rounded 66">
                <a:extLst>
                  <a:ext uri="{FF2B5EF4-FFF2-40B4-BE49-F238E27FC236}">
                    <a16:creationId xmlns:a16="http://schemas.microsoft.com/office/drawing/2014/main" id="{00727B2E-B01F-AB2A-CB69-4D705AA6FD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Petikan</a:t>
                </a:r>
                <a:r>
                  <a:rPr lang="en-ID" sz="10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Tingkat Banding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Rectangle: Top Corners Rounded 67">
                <a:extLst>
                  <a:ext uri="{FF2B5EF4-FFF2-40B4-BE49-F238E27FC236}">
                    <a16:creationId xmlns:a16="http://schemas.microsoft.com/office/drawing/2014/main" id="{40C5E71B-6463-E124-A35E-B6F8ED0107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tangle: Top Corners Rounded 68">
                <a:extLst>
                  <a:ext uri="{FF2B5EF4-FFF2-40B4-BE49-F238E27FC236}">
                    <a16:creationId xmlns:a16="http://schemas.microsoft.com/office/drawing/2014/main" id="{DD529BD2-D220-F699-E65E-A9B1254594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5" name="Rectangle: Top Corners Rounded 64">
              <a:extLst>
                <a:ext uri="{FF2B5EF4-FFF2-40B4-BE49-F238E27FC236}">
                  <a16:creationId xmlns:a16="http://schemas.microsoft.com/office/drawing/2014/main" id="{6DC78C69-8F1F-9BBE-EE92-5F891CD7565D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3FBBFC5-C9BE-2F76-AF3F-01890712089B}"/>
              </a:ext>
            </a:extLst>
          </p:cNvPr>
          <p:cNvGrpSpPr>
            <a:grpSpLocks/>
          </p:cNvGrpSpPr>
          <p:nvPr/>
        </p:nvGrpSpPr>
        <p:grpSpPr>
          <a:xfrm>
            <a:off x="1103037" y="2304407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FAD0576-43F6-F24E-6CF1-347AB6BF542C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73" name="Rectangle: Top Corners Rounded 72">
                <a:extLst>
                  <a:ext uri="{FF2B5EF4-FFF2-40B4-BE49-F238E27FC236}">
                    <a16:creationId xmlns:a16="http://schemas.microsoft.com/office/drawing/2014/main" id="{06E5C3E7-2790-4865-892D-8427AE569A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PEN-6.1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tangle: Top Corners Rounded 73">
                <a:extLst>
                  <a:ext uri="{FF2B5EF4-FFF2-40B4-BE49-F238E27FC236}">
                    <a16:creationId xmlns:a16="http://schemas.microsoft.com/office/drawing/2014/main" id="{B0E4FF7B-5A33-70F3-B423-283D1A35F6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Penetapan</a:t>
                </a:r>
                <a:r>
                  <a:rPr lang="en-ID" sz="10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10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Izin</a:t>
                </a:r>
                <a:r>
                  <a:rPr lang="en-ID" sz="10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10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Penggeledahan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Rectangle: Top Corners Rounded 74">
                <a:extLst>
                  <a:ext uri="{FF2B5EF4-FFF2-40B4-BE49-F238E27FC236}">
                    <a16:creationId xmlns:a16="http://schemas.microsoft.com/office/drawing/2014/main" id="{A0C4B400-3B65-B5D0-E7ED-7770ACD82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Rectangle: Top Corners Rounded 75">
                <a:extLst>
                  <a:ext uri="{FF2B5EF4-FFF2-40B4-BE49-F238E27FC236}">
                    <a16:creationId xmlns:a16="http://schemas.microsoft.com/office/drawing/2014/main" id="{A94943A6-F176-BA4B-73EA-5597A77AF6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2" name="Rectangle: Top Corners Rounded 71">
              <a:extLst>
                <a:ext uri="{FF2B5EF4-FFF2-40B4-BE49-F238E27FC236}">
                  <a16:creationId xmlns:a16="http://schemas.microsoft.com/office/drawing/2014/main" id="{23CB4CC9-2DED-E373-7159-3FD259E40390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305379B-0F78-69CD-4BDA-440E9FC60847}"/>
              </a:ext>
            </a:extLst>
          </p:cNvPr>
          <p:cNvGrpSpPr>
            <a:grpSpLocks/>
          </p:cNvGrpSpPr>
          <p:nvPr/>
        </p:nvGrpSpPr>
        <p:grpSpPr>
          <a:xfrm>
            <a:off x="1103527" y="2619447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5E8FC0C-63E9-F156-E1CE-E6FA089B98C9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80" name="Rectangle: Top Corners Rounded 79">
                <a:extLst>
                  <a:ext uri="{FF2B5EF4-FFF2-40B4-BE49-F238E27FC236}">
                    <a16:creationId xmlns:a16="http://schemas.microsoft.com/office/drawing/2014/main" id="{C153A28F-7FC4-0B97-54DF-1B3D4DB8FD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PEN-6.2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tangle: Top Corners Rounded 80">
                <a:extLst>
                  <a:ext uri="{FF2B5EF4-FFF2-40B4-BE49-F238E27FC236}">
                    <a16:creationId xmlns:a16="http://schemas.microsoft.com/office/drawing/2014/main" id="{EA14E8E9-9990-51C8-C95F-8A9404E862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Penetapan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Persetujuan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Penggeledahan</a:t>
                </a:r>
                <a:endParaRPr lang="en-ID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Rectangle: Top Corners Rounded 81">
                <a:extLst>
                  <a:ext uri="{FF2B5EF4-FFF2-40B4-BE49-F238E27FC236}">
                    <a16:creationId xmlns:a16="http://schemas.microsoft.com/office/drawing/2014/main" id="{7172E216-4C67-5C89-A3F1-F798CE676E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3" name="Rectangle: Top Corners Rounded 82">
                <a:extLst>
                  <a:ext uri="{FF2B5EF4-FFF2-40B4-BE49-F238E27FC236}">
                    <a16:creationId xmlns:a16="http://schemas.microsoft.com/office/drawing/2014/main" id="{122F0F3A-56A9-558A-9D9F-7921E5827B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CC83BA8B-D8E6-C2E8-A8FE-9E8B9C254E56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BDE738C-AD3E-EBBD-07B6-8986E604E0DD}"/>
              </a:ext>
            </a:extLst>
          </p:cNvPr>
          <p:cNvGrpSpPr>
            <a:grpSpLocks/>
          </p:cNvGrpSpPr>
          <p:nvPr/>
        </p:nvGrpSpPr>
        <p:grpSpPr>
          <a:xfrm>
            <a:off x="1114862" y="2957596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2DCD28F-6026-6192-7049-BF8DE52773BD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87" name="Rectangle: Top Corners Rounded 86">
                <a:extLst>
                  <a:ext uri="{FF2B5EF4-FFF2-40B4-BE49-F238E27FC236}">
                    <a16:creationId xmlns:a16="http://schemas.microsoft.com/office/drawing/2014/main" id="{D44B9147-58AB-F7B2-EDB0-8E729BC14D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PEN-6.3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Rectangle: Top Corners Rounded 87">
                <a:extLst>
                  <a:ext uri="{FF2B5EF4-FFF2-40B4-BE49-F238E27FC236}">
                    <a16:creationId xmlns:a16="http://schemas.microsoft.com/office/drawing/2014/main" id="{3393F7B0-3206-044F-381E-67D9C0BADA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Penetapan</a:t>
                </a:r>
                <a:r>
                  <a:rPr lang="en-ID" sz="10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10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Izin</a:t>
                </a:r>
                <a:r>
                  <a:rPr lang="en-ID" sz="10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10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Penyitaan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Rectangle: Top Corners Rounded 88">
                <a:extLst>
                  <a:ext uri="{FF2B5EF4-FFF2-40B4-BE49-F238E27FC236}">
                    <a16:creationId xmlns:a16="http://schemas.microsoft.com/office/drawing/2014/main" id="{6F27C35F-06D3-1273-451A-228F0E291C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Rectangle: Top Corners Rounded 89">
                <a:extLst>
                  <a:ext uri="{FF2B5EF4-FFF2-40B4-BE49-F238E27FC236}">
                    <a16:creationId xmlns:a16="http://schemas.microsoft.com/office/drawing/2014/main" id="{175C8238-90AD-C8C9-F4AE-B04D2911C2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Rectangle: Top Corners Rounded 85">
              <a:extLst>
                <a:ext uri="{FF2B5EF4-FFF2-40B4-BE49-F238E27FC236}">
                  <a16:creationId xmlns:a16="http://schemas.microsoft.com/office/drawing/2014/main" id="{BCC4B7F8-B4C8-D94D-106C-72D215A2B1A4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DDA1B51-69EC-0D47-4450-EF068CF8FF9B}"/>
              </a:ext>
            </a:extLst>
          </p:cNvPr>
          <p:cNvGrpSpPr>
            <a:grpSpLocks/>
          </p:cNvGrpSpPr>
          <p:nvPr/>
        </p:nvGrpSpPr>
        <p:grpSpPr>
          <a:xfrm>
            <a:off x="1115352" y="3272636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D76C26B-AD3E-6790-F354-7D8649FBDDF0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94" name="Rectangle: Top Corners Rounded 93">
                <a:extLst>
                  <a:ext uri="{FF2B5EF4-FFF2-40B4-BE49-F238E27FC236}">
                    <a16:creationId xmlns:a16="http://schemas.microsoft.com/office/drawing/2014/main" id="{B50E7C09-D97E-AD7D-7FE7-19FAEF3B1A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PEN-6.4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tangle: Top Corners Rounded 94">
                <a:extLst>
                  <a:ext uri="{FF2B5EF4-FFF2-40B4-BE49-F238E27FC236}">
                    <a16:creationId xmlns:a16="http://schemas.microsoft.com/office/drawing/2014/main" id="{E8C6396B-6B1F-CB04-890E-ED2E6597A4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Peneta</a:t>
                </a:r>
                <a:r>
                  <a:rPr lang="en-ID" sz="10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pan</a:t>
                </a:r>
                <a:r>
                  <a:rPr lang="en-ID" sz="10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10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Persetujuan</a:t>
                </a:r>
                <a:r>
                  <a:rPr lang="en-ID" sz="10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10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Penyitaan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Rectangle: Top Corners Rounded 100">
                <a:extLst>
                  <a:ext uri="{FF2B5EF4-FFF2-40B4-BE49-F238E27FC236}">
                    <a16:creationId xmlns:a16="http://schemas.microsoft.com/office/drawing/2014/main" id="{F75C7BB1-26FE-D05D-90DE-87195FFA6F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Rectangle: Top Corners Rounded 101">
                <a:extLst>
                  <a:ext uri="{FF2B5EF4-FFF2-40B4-BE49-F238E27FC236}">
                    <a16:creationId xmlns:a16="http://schemas.microsoft.com/office/drawing/2014/main" id="{BA6748B8-F525-8953-C776-7F66610DF9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3" name="Rectangle: Top Corners Rounded 92">
              <a:extLst>
                <a:ext uri="{FF2B5EF4-FFF2-40B4-BE49-F238E27FC236}">
                  <a16:creationId xmlns:a16="http://schemas.microsoft.com/office/drawing/2014/main" id="{212D9635-E63C-31AD-CE27-6EECF30908D4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4" name="Rectangle: Top Corners Rounded 103">
            <a:extLst>
              <a:ext uri="{FF2B5EF4-FFF2-40B4-BE49-F238E27FC236}">
                <a16:creationId xmlns:a16="http://schemas.microsoft.com/office/drawing/2014/main" id="{291FD667-41FA-FC9C-6287-9796148A0686}"/>
              </a:ext>
            </a:extLst>
          </p:cNvPr>
          <p:cNvSpPr>
            <a:spLocks/>
          </p:cNvSpPr>
          <p:nvPr/>
        </p:nvSpPr>
        <p:spPr>
          <a:xfrm>
            <a:off x="2081960" y="965211"/>
            <a:ext cx="2570988" cy="315359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URAIAN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Rectangle: Top Corners Rounded 104">
            <a:extLst>
              <a:ext uri="{FF2B5EF4-FFF2-40B4-BE49-F238E27FC236}">
                <a16:creationId xmlns:a16="http://schemas.microsoft.com/office/drawing/2014/main" id="{BF841A75-9755-DE7F-6711-437103847356}"/>
              </a:ext>
            </a:extLst>
          </p:cNvPr>
          <p:cNvSpPr>
            <a:spLocks/>
          </p:cNvSpPr>
          <p:nvPr/>
        </p:nvSpPr>
        <p:spPr>
          <a:xfrm>
            <a:off x="4712422" y="960616"/>
            <a:ext cx="1101597" cy="319954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JANUARI - 27 OKTOBER 2025</a:t>
            </a:r>
          </a:p>
        </p:txBody>
      </p:sp>
      <p:sp>
        <p:nvSpPr>
          <p:cNvPr id="106" name="Rectangle: Top Corners Rounded 105">
            <a:extLst>
              <a:ext uri="{FF2B5EF4-FFF2-40B4-BE49-F238E27FC236}">
                <a16:creationId xmlns:a16="http://schemas.microsoft.com/office/drawing/2014/main" id="{A401C3C7-2225-7E04-5CE3-0E65E39DE3F4}"/>
              </a:ext>
            </a:extLst>
          </p:cNvPr>
          <p:cNvSpPr>
            <a:spLocks/>
          </p:cNvSpPr>
          <p:nvPr/>
        </p:nvSpPr>
        <p:spPr>
          <a:xfrm>
            <a:off x="5878190" y="960616"/>
            <a:ext cx="1106727" cy="322612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28 OKTOBER 2025</a:t>
            </a:r>
          </a:p>
        </p:txBody>
      </p:sp>
      <p:sp>
        <p:nvSpPr>
          <p:cNvPr id="107" name="Rectangle: Top Corners Rounded 106">
            <a:extLst>
              <a:ext uri="{FF2B5EF4-FFF2-40B4-BE49-F238E27FC236}">
                <a16:creationId xmlns:a16="http://schemas.microsoft.com/office/drawing/2014/main" id="{C5F562B1-B228-059A-7FFA-8BD364FDB6BA}"/>
              </a:ext>
            </a:extLst>
          </p:cNvPr>
          <p:cNvSpPr>
            <a:spLocks/>
          </p:cNvSpPr>
          <p:nvPr/>
        </p:nvSpPr>
        <p:spPr>
          <a:xfrm>
            <a:off x="7045936" y="960616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TOTAL 2025</a:t>
            </a:r>
          </a:p>
        </p:txBody>
      </p:sp>
      <p:sp>
        <p:nvSpPr>
          <p:cNvPr id="123" name="Rectangle: Top Corners Rounded 122">
            <a:extLst>
              <a:ext uri="{FF2B5EF4-FFF2-40B4-BE49-F238E27FC236}">
                <a16:creationId xmlns:a16="http://schemas.microsoft.com/office/drawing/2014/main" id="{9F3D1123-AF35-ECFF-F18D-F49C63F84164}"/>
              </a:ext>
            </a:extLst>
          </p:cNvPr>
          <p:cNvSpPr>
            <a:spLocks/>
          </p:cNvSpPr>
          <p:nvPr/>
        </p:nvSpPr>
        <p:spPr>
          <a:xfrm>
            <a:off x="1087056" y="964747"/>
            <a:ext cx="935430" cy="305374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 DOK.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F1D39C-1E48-E2EE-E7E4-4AE1BD4210F6}"/>
              </a:ext>
            </a:extLst>
          </p:cNvPr>
          <p:cNvSpPr txBox="1">
            <a:spLocks/>
          </p:cNvSpPr>
          <p:nvPr/>
        </p:nvSpPr>
        <p:spPr>
          <a:xfrm>
            <a:off x="1419509" y="291039"/>
            <a:ext cx="67781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MAHKAMAH AGUNG ➜ SPPT–TI </a:t>
            </a: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➜ 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POLRI</a:t>
            </a:r>
            <a:endParaRPr lang="en-ID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5" name="Picture 4">
            <a:extLst>
              <a:ext uri="{FF2B5EF4-FFF2-40B4-BE49-F238E27FC236}">
                <a16:creationId xmlns:a16="http://schemas.microsoft.com/office/drawing/2014/main" id="{6BAAD34E-B9D6-171A-4666-BBA8FCCAD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39" y="224301"/>
            <a:ext cx="453365" cy="57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F8840E6-FD48-77FF-90C4-1BA59F1E94C8}"/>
              </a:ext>
            </a:extLst>
          </p:cNvPr>
          <p:cNvGrpSpPr/>
          <p:nvPr/>
        </p:nvGrpSpPr>
        <p:grpSpPr>
          <a:xfrm>
            <a:off x="1428205" y="1329084"/>
            <a:ext cx="6739247" cy="288387"/>
            <a:chOff x="1356446" y="1307021"/>
            <a:chExt cx="6683494" cy="288387"/>
          </a:xfrm>
        </p:grpSpPr>
        <p:grpSp>
          <p:nvGrpSpPr>
            <p:cNvPr id="35" name="Group 309">
              <a:extLst>
                <a:ext uri="{FF2B5EF4-FFF2-40B4-BE49-F238E27FC236}">
                  <a16:creationId xmlns:a16="http://schemas.microsoft.com/office/drawing/2014/main" id="{26C413A7-5E34-9FB2-6FC3-BFB5D20A96A8}"/>
                </a:ext>
              </a:extLst>
            </p:cNvPr>
            <p:cNvGrpSpPr/>
            <p:nvPr/>
          </p:nvGrpSpPr>
          <p:grpSpPr>
            <a:xfrm>
              <a:off x="1356446" y="1307021"/>
              <a:ext cx="5514955" cy="288387"/>
              <a:chOff x="672489" y="3161099"/>
              <a:chExt cx="5514955" cy="288387"/>
            </a:xfrm>
            <a:solidFill>
              <a:srgbClr val="FEBF0E"/>
            </a:solidFill>
          </p:grpSpPr>
          <p:sp>
            <p:nvSpPr>
              <p:cNvPr id="37" name="Rectangle: Top Corners Rounded 311">
                <a:extLst>
                  <a:ext uri="{FF2B5EF4-FFF2-40B4-BE49-F238E27FC236}">
                    <a16:creationId xmlns:a16="http://schemas.microsoft.com/office/drawing/2014/main" id="{966FA569-3919-F0A0-78DE-C02A7EE007EC}"/>
                  </a:ext>
                </a:extLst>
              </p:cNvPr>
              <p:cNvSpPr/>
              <p:nvPr/>
            </p:nvSpPr>
            <p:spPr>
              <a:xfrm>
                <a:off x="672489" y="3172728"/>
                <a:ext cx="3168990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 err="1">
                    <a:solidFill>
                      <a:srgbClr val="203965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Mahkamah</a:t>
                </a:r>
                <a:r>
                  <a:rPr lang="en-ID" sz="1000" b="1" i="0" dirty="0">
                    <a:solidFill>
                      <a:srgbClr val="203965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Agung</a:t>
                </a:r>
                <a:endParaRPr lang="en-ID" sz="1000" b="1" dirty="0">
                  <a:solidFill>
                    <a:srgbClr val="20396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: Top Corners Rounded 312">
                <a:extLst>
                  <a:ext uri="{FF2B5EF4-FFF2-40B4-BE49-F238E27FC236}">
                    <a16:creationId xmlns:a16="http://schemas.microsoft.com/office/drawing/2014/main" id="{6A8E8FCC-7AC6-3581-AD15-1511E12E52F3}"/>
                  </a:ext>
                </a:extLst>
              </p:cNvPr>
              <p:cNvSpPr/>
              <p:nvPr/>
            </p:nvSpPr>
            <p:spPr>
              <a:xfrm>
                <a:off x="3924449" y="3161099"/>
                <a:ext cx="1097571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: Top Corners Rounded 313">
                <a:extLst>
                  <a:ext uri="{FF2B5EF4-FFF2-40B4-BE49-F238E27FC236}">
                    <a16:creationId xmlns:a16="http://schemas.microsoft.com/office/drawing/2014/main" id="{8F4A3A63-318E-D22E-C217-8ADEFC15A9DD}"/>
                  </a:ext>
                </a:extLst>
              </p:cNvPr>
              <p:cNvSpPr/>
              <p:nvPr/>
            </p:nvSpPr>
            <p:spPr>
              <a:xfrm>
                <a:off x="5089873" y="3168133"/>
                <a:ext cx="1097571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" name="Rectangle: Top Corners Rounded 310">
              <a:extLst>
                <a:ext uri="{FF2B5EF4-FFF2-40B4-BE49-F238E27FC236}">
                  <a16:creationId xmlns:a16="http://schemas.microsoft.com/office/drawing/2014/main" id="{E94A0263-EE5E-C3BE-1B91-1AB34A0D3729}"/>
                </a:ext>
              </a:extLst>
            </p:cNvPr>
            <p:cNvSpPr/>
            <p:nvPr/>
          </p:nvSpPr>
          <p:spPr>
            <a:xfrm>
              <a:off x="6927702" y="1311516"/>
              <a:ext cx="1112238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B1BB2ED3-8ADD-5A34-7E14-D312605E1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38" y="1323265"/>
            <a:ext cx="233017" cy="2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AF9E372C-10D6-9459-F779-EFC7A68688EF}"/>
              </a:ext>
            </a:extLst>
          </p:cNvPr>
          <p:cNvGrpSpPr/>
          <p:nvPr/>
        </p:nvGrpSpPr>
        <p:grpSpPr>
          <a:xfrm>
            <a:off x="1368235" y="5034405"/>
            <a:ext cx="6739247" cy="288387"/>
            <a:chOff x="1363513" y="5247793"/>
            <a:chExt cx="6739247" cy="288387"/>
          </a:xfrm>
        </p:grpSpPr>
        <p:sp>
          <p:nvSpPr>
            <p:cNvPr id="41" name="Rectangle: Top Corners Rounded 311">
              <a:extLst>
                <a:ext uri="{FF2B5EF4-FFF2-40B4-BE49-F238E27FC236}">
                  <a16:creationId xmlns:a16="http://schemas.microsoft.com/office/drawing/2014/main" id="{9558A198-C582-2006-FD46-3260EC4B01C5}"/>
                </a:ext>
              </a:extLst>
            </p:cNvPr>
            <p:cNvSpPr/>
            <p:nvPr/>
          </p:nvSpPr>
          <p:spPr>
            <a:xfrm>
              <a:off x="1363513" y="5259422"/>
              <a:ext cx="3195425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 err="1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Ditjen</a:t>
              </a:r>
              <a:r>
                <a:rPr lang="en-ID" sz="1000" b="1" i="0" dirty="0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PAS</a:t>
              </a:r>
              <a:endParaRPr lang="en-ID" sz="1000" b="1" dirty="0">
                <a:solidFill>
                  <a:srgbClr val="20396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tangle: Top Corners Rounded 312">
              <a:extLst>
                <a:ext uri="{FF2B5EF4-FFF2-40B4-BE49-F238E27FC236}">
                  <a16:creationId xmlns:a16="http://schemas.microsoft.com/office/drawing/2014/main" id="{8AB5CCDE-216A-E58D-7DEA-EAC616B8E36A}"/>
                </a:ext>
              </a:extLst>
            </p:cNvPr>
            <p:cNvSpPr/>
            <p:nvPr/>
          </p:nvSpPr>
          <p:spPr>
            <a:xfrm>
              <a:off x="4642600" y="5247793"/>
              <a:ext cx="1106727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angle: Top Corners Rounded 313">
              <a:extLst>
                <a:ext uri="{FF2B5EF4-FFF2-40B4-BE49-F238E27FC236}">
                  <a16:creationId xmlns:a16="http://schemas.microsoft.com/office/drawing/2014/main" id="{94872CEF-0DED-49E4-6260-C56824738201}"/>
                </a:ext>
              </a:extLst>
            </p:cNvPr>
            <p:cNvSpPr/>
            <p:nvPr/>
          </p:nvSpPr>
          <p:spPr>
            <a:xfrm>
              <a:off x="5817746" y="5254827"/>
              <a:ext cx="1106727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: Top Corners Rounded 310">
              <a:extLst>
                <a:ext uri="{FF2B5EF4-FFF2-40B4-BE49-F238E27FC236}">
                  <a16:creationId xmlns:a16="http://schemas.microsoft.com/office/drawing/2014/main" id="{D9C42F49-4445-B8CA-DA0B-98B8B6256DBC}"/>
                </a:ext>
              </a:extLst>
            </p:cNvPr>
            <p:cNvSpPr/>
            <p:nvPr/>
          </p:nvSpPr>
          <p:spPr>
            <a:xfrm>
              <a:off x="6981244" y="5252288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563D1BDE-ECC8-8508-78FB-4D793671D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22" y="5039651"/>
            <a:ext cx="366704" cy="2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342626A-EDA1-DEDC-7094-9FF7B3F077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1687601"/>
              </p:ext>
            </p:extLst>
          </p:nvPr>
        </p:nvGraphicFramePr>
        <p:xfrm>
          <a:off x="4616524" y="1312279"/>
          <a:ext cx="3559057" cy="22676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826">
                  <a:extLst>
                    <a:ext uri="{9D8B030D-6E8A-4147-A177-3AD203B41FA5}">
                      <a16:colId xmlns:a16="http://schemas.microsoft.com/office/drawing/2014/main" val="834934572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4196318141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108695550"/>
                    </a:ext>
                  </a:extLst>
                </a:gridCol>
              </a:tblGrid>
              <a:tr h="2962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287.159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287.910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0054219"/>
                  </a:ext>
                </a:extLst>
              </a:tr>
              <a:tr h="3499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95.694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95.983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7927656"/>
                  </a:ext>
                </a:extLst>
              </a:tr>
              <a:tr h="3242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14.527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14.555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56010"/>
                  </a:ext>
                </a:extLst>
              </a:tr>
              <a:tr h="3242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7714826"/>
                  </a:ext>
                </a:extLst>
              </a:tr>
              <a:tr h="3242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44.611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44.709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3840153"/>
                  </a:ext>
                </a:extLst>
              </a:tr>
              <a:tr h="3242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2.898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2.907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27591502"/>
                  </a:ext>
                </a:extLst>
              </a:tr>
              <a:tr h="3242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128.468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128.789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7698071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602AB0-E861-B498-89F8-CD31603B12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0447772"/>
              </p:ext>
            </p:extLst>
          </p:nvPr>
        </p:nvGraphicFramePr>
        <p:xfrm>
          <a:off x="4596745" y="4992362"/>
          <a:ext cx="3500181" cy="1140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0178">
                  <a:extLst>
                    <a:ext uri="{9D8B030D-6E8A-4147-A177-3AD203B41FA5}">
                      <a16:colId xmlns:a16="http://schemas.microsoft.com/office/drawing/2014/main" val="834934572"/>
                    </a:ext>
                  </a:extLst>
                </a:gridCol>
                <a:gridCol w="1156018">
                  <a:extLst>
                    <a:ext uri="{9D8B030D-6E8A-4147-A177-3AD203B41FA5}">
                      <a16:colId xmlns:a16="http://schemas.microsoft.com/office/drawing/2014/main" val="4196318141"/>
                    </a:ext>
                  </a:extLst>
                </a:gridCol>
                <a:gridCol w="1163985">
                  <a:extLst>
                    <a:ext uri="{9D8B030D-6E8A-4147-A177-3AD203B41FA5}">
                      <a16:colId xmlns:a16="http://schemas.microsoft.com/office/drawing/2014/main" val="108695550"/>
                    </a:ext>
                  </a:extLst>
                </a:gridCol>
              </a:tblGrid>
              <a:tr h="40387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91.703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91.766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5712937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40.712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40.775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7927656"/>
                  </a:ext>
                </a:extLst>
              </a:tr>
              <a:tr h="35761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50.991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50.991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56010"/>
                  </a:ext>
                </a:extLst>
              </a:tr>
            </a:tbl>
          </a:graphicData>
        </a:graphic>
      </p:graphicFrame>
      <p:sp>
        <p:nvSpPr>
          <p:cNvPr id="50" name="ttl1SPPTEksMAPAS">
            <a:extLst>
              <a:ext uri="{FF2B5EF4-FFF2-40B4-BE49-F238E27FC236}">
                <a16:creationId xmlns:a16="http://schemas.microsoft.com/office/drawing/2014/main" id="{E997C131-FD77-79D2-E32B-0F4B8A68821B}"/>
              </a:ext>
            </a:extLst>
          </p:cNvPr>
          <p:cNvSpPr txBox="1"/>
          <p:nvPr/>
        </p:nvSpPr>
        <p:spPr>
          <a:xfrm>
            <a:off x="10582442" y="1742622"/>
            <a:ext cx="142703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1" dirty="0">
                <a:solidFill>
                  <a:schemeClr val="lt1"/>
                </a:solidFill>
                <a:latin typeface="Nunito sans" pitchFamily="2" charset="0"/>
                <a:cs typeface="Open Sans Light"/>
              </a:rPr>
              <a:t>541.836</a:t>
            </a:r>
            <a:endParaRPr lang="id-ID" sz="1800" dirty="0">
              <a:solidFill>
                <a:schemeClr val="lt1"/>
              </a:solidFill>
            </a:endParaRPr>
          </a:p>
        </p:txBody>
      </p:sp>
      <p:sp>
        <p:nvSpPr>
          <p:cNvPr id="52" name="GrnttlSPPTEksMAPAS">
            <a:extLst>
              <a:ext uri="{FF2B5EF4-FFF2-40B4-BE49-F238E27FC236}">
                <a16:creationId xmlns:a16="http://schemas.microsoft.com/office/drawing/2014/main" id="{239A74C8-C2C2-B59C-E146-910F4A8504C8}"/>
              </a:ext>
            </a:extLst>
          </p:cNvPr>
          <p:cNvSpPr txBox="1"/>
          <p:nvPr/>
        </p:nvSpPr>
        <p:spPr>
          <a:xfrm>
            <a:off x="10582442" y="3148235"/>
            <a:ext cx="1427038" cy="4316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2" algn="r"/>
            <a:r>
              <a:rPr lang="en-US" sz="1800" b="1" dirty="0">
                <a:solidFill>
                  <a:schemeClr val="lt1"/>
                </a:solidFill>
                <a:latin typeface="Nunito sans" pitchFamily="2" charset="0"/>
                <a:cs typeface="Open Sans Light"/>
              </a:rPr>
              <a:t>542.751</a:t>
            </a:r>
          </a:p>
        </p:txBody>
      </p:sp>
    </p:spTree>
    <p:extLst>
      <p:ext uri="{BB962C8B-B14F-4D97-AF65-F5344CB8AC3E}">
        <p14:creationId xmlns:p14="http://schemas.microsoft.com/office/powerpoint/2010/main" val="136931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otak1">
            <a:extLst>
              <a:ext uri="{FF2B5EF4-FFF2-40B4-BE49-F238E27FC236}">
                <a16:creationId xmlns:a16="http://schemas.microsoft.com/office/drawing/2014/main" id="{D10A2F0B-F037-1589-EC13-97499C6B53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03192" y="2059466"/>
            <a:ext cx="4388303" cy="2883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A67A18-D55A-8E7D-58C1-A40AA2105FB6}"/>
              </a:ext>
            </a:extLst>
          </p:cNvPr>
          <p:cNvGrpSpPr/>
          <p:nvPr/>
        </p:nvGrpSpPr>
        <p:grpSpPr>
          <a:xfrm>
            <a:off x="3572266" y="332304"/>
            <a:ext cx="5047467" cy="680487"/>
            <a:chOff x="768872" y="152782"/>
            <a:chExt cx="5047467" cy="68048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B17275-964F-493D-C673-4A11B910FEBB}"/>
                </a:ext>
              </a:extLst>
            </p:cNvPr>
            <p:cNvSpPr txBox="1"/>
            <p:nvPr/>
          </p:nvSpPr>
          <p:spPr>
            <a:xfrm>
              <a:off x="2319113" y="525492"/>
              <a:ext cx="194698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28 OKTOBER 2025</a:t>
              </a:r>
              <a:endParaRPr lang="en-ID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ADD7CA-7352-DB9C-652A-84DB1687AF6A}"/>
                </a:ext>
              </a:extLst>
            </p:cNvPr>
            <p:cNvSpPr txBox="1"/>
            <p:nvPr/>
          </p:nvSpPr>
          <p:spPr>
            <a:xfrm>
              <a:off x="768872" y="152782"/>
              <a:ext cx="50474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solidFill>
                    <a:srgbClr val="FF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DOKUMEN SPPT-TI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4E0D14-2C46-95D2-E808-F725DD450E73}"/>
              </a:ext>
            </a:extLst>
          </p:cNvPr>
          <p:cNvSpPr/>
          <p:nvPr/>
        </p:nvSpPr>
        <p:spPr>
          <a:xfrm>
            <a:off x="100369" y="1537812"/>
            <a:ext cx="7332584" cy="4199941"/>
          </a:xfrm>
          <a:prstGeom prst="roundRect">
            <a:avLst>
              <a:gd name="adj" fmla="val 4565"/>
            </a:avLst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bg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ED86A5-B222-E1A4-F8EC-3D30828C9574}"/>
              </a:ext>
            </a:extLst>
          </p:cNvPr>
          <p:cNvGrpSpPr/>
          <p:nvPr/>
        </p:nvGrpSpPr>
        <p:grpSpPr>
          <a:xfrm>
            <a:off x="248287" y="4657925"/>
            <a:ext cx="4360111" cy="947316"/>
            <a:chOff x="248287" y="4657925"/>
            <a:chExt cx="4360111" cy="94731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A408104-A418-A029-E2FC-E7510A8D715F}"/>
                </a:ext>
              </a:extLst>
            </p:cNvPr>
            <p:cNvSpPr/>
            <p:nvPr/>
          </p:nvSpPr>
          <p:spPr>
            <a:xfrm>
              <a:off x="248287" y="4837973"/>
              <a:ext cx="4360111" cy="767268"/>
            </a:xfrm>
            <a:prstGeom prst="roundRect">
              <a:avLst>
                <a:gd name="adj" fmla="val 6873"/>
              </a:avLst>
            </a:prstGeom>
            <a:solidFill>
              <a:srgbClr val="E8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FCC96FE2-DB6E-AAEF-6A7A-54E481FF0843}"/>
                </a:ext>
              </a:extLst>
            </p:cNvPr>
            <p:cNvSpPr/>
            <p:nvPr/>
          </p:nvSpPr>
          <p:spPr>
            <a:xfrm>
              <a:off x="248287" y="4657925"/>
              <a:ext cx="4360111" cy="275313"/>
            </a:xfrm>
            <a:prstGeom prst="round2SameRect">
              <a:avLst>
                <a:gd name="adj1" fmla="val 35413"/>
                <a:gd name="adj2" fmla="val 0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SPPT-TI</a:t>
              </a:r>
              <a:endParaRPr lang="id-ID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3B71BA-E312-398A-F308-7BB7D0C824DA}"/>
              </a:ext>
            </a:extLst>
          </p:cNvPr>
          <p:cNvGrpSpPr/>
          <p:nvPr/>
        </p:nvGrpSpPr>
        <p:grpSpPr>
          <a:xfrm>
            <a:off x="7841240" y="1349735"/>
            <a:ext cx="3998309" cy="725039"/>
            <a:chOff x="529325" y="116956"/>
            <a:chExt cx="3998309" cy="72503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8DAD727-A464-8D7D-F027-DE072A9B3854}"/>
                </a:ext>
              </a:extLst>
            </p:cNvPr>
            <p:cNvSpPr/>
            <p:nvPr/>
          </p:nvSpPr>
          <p:spPr>
            <a:xfrm>
              <a:off x="529325" y="116956"/>
              <a:ext cx="3998309" cy="379311"/>
            </a:xfrm>
            <a:prstGeom prst="roundRect">
              <a:avLst>
                <a:gd name="adj" fmla="val 50000"/>
              </a:avLst>
            </a:prstGeom>
            <a:solidFill>
              <a:srgbClr val="203965"/>
            </a:solidFill>
            <a:ln w="38100">
              <a:solidFill>
                <a:srgbClr val="FEB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KESEGARAN DATA EMP UNTUK SPPT-TI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C401C8-143B-8D0C-5A46-2E72C1CC0269}"/>
                </a:ext>
              </a:extLst>
            </p:cNvPr>
            <p:cNvSpPr txBox="1"/>
            <p:nvPr/>
          </p:nvSpPr>
          <p:spPr>
            <a:xfrm>
              <a:off x="1411075" y="549607"/>
              <a:ext cx="23640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28 OKTOBER 2025</a:t>
              </a:r>
              <a:endParaRPr lang="en-ID" sz="1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A5BEC0A-951D-3F85-AB3E-E6FD84B66972}"/>
              </a:ext>
            </a:extLst>
          </p:cNvPr>
          <p:cNvGrpSpPr/>
          <p:nvPr/>
        </p:nvGrpSpPr>
        <p:grpSpPr>
          <a:xfrm>
            <a:off x="131478" y="1797758"/>
            <a:ext cx="4647159" cy="2324261"/>
            <a:chOff x="160016" y="2026007"/>
            <a:chExt cx="4647159" cy="2324261"/>
          </a:xfrm>
        </p:grpSpPr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BB7684DC-8891-8C94-3E8C-FCE7B143B033}"/>
                </a:ext>
              </a:extLst>
            </p:cNvPr>
            <p:cNvCxnSpPr>
              <a:cxnSpLocks/>
              <a:stCxn id="8" idx="1"/>
              <a:endCxn id="35" idx="0"/>
            </p:cNvCxnSpPr>
            <p:nvPr/>
          </p:nvCxnSpPr>
          <p:spPr>
            <a:xfrm rot="10800000" flipV="1">
              <a:off x="681310" y="2289639"/>
              <a:ext cx="703890" cy="735517"/>
            </a:xfrm>
            <a:prstGeom prst="bentConnector2">
              <a:avLst/>
            </a:prstGeom>
            <a:ln w="28575">
              <a:solidFill>
                <a:srgbClr val="2556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EEBAD69-CB67-D673-A841-CD468551A87B}"/>
                </a:ext>
              </a:extLst>
            </p:cNvPr>
            <p:cNvGrpSpPr/>
            <p:nvPr/>
          </p:nvGrpSpPr>
          <p:grpSpPr>
            <a:xfrm>
              <a:off x="1385200" y="2026007"/>
              <a:ext cx="1225186" cy="534875"/>
              <a:chOff x="1246411" y="1791978"/>
              <a:chExt cx="1225186" cy="53487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59C8654-C16B-7584-469D-CEB427162354}"/>
                  </a:ext>
                </a:extLst>
              </p:cNvPr>
              <p:cNvSpPr/>
              <p:nvPr/>
            </p:nvSpPr>
            <p:spPr>
              <a:xfrm>
                <a:off x="1334511" y="1806188"/>
                <a:ext cx="1137086" cy="51210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400" b="1" i="0" u="none" strike="noStrike" kern="120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    </a:t>
                </a:r>
                <a:r>
                  <a:rPr lang="en-ID" sz="14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5 </a:t>
                </a:r>
                <a:r>
                  <a:rPr lang="en-ID" sz="1400" b="1" i="0" u="none" strike="noStrike" kern="120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</a:t>
                </a:r>
                <a:endParaRPr lang="en-US" sz="1400" b="1" dirty="0">
                  <a:solidFill>
                    <a:schemeClr val="bg1"/>
                  </a:solidFill>
                  <a:latin typeface="Nunito sans" pitchFamily="2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D96A317-5862-7F46-CA07-3C171A8BC83B}"/>
                  </a:ext>
                </a:extLst>
              </p:cNvPr>
              <p:cNvSpPr/>
              <p:nvPr/>
            </p:nvSpPr>
            <p:spPr>
              <a:xfrm>
                <a:off x="1311264" y="1791978"/>
                <a:ext cx="544831" cy="53487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4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CE930-F16C-05D8-5BF0-62046D09F953}"/>
                  </a:ext>
                </a:extLst>
              </p:cNvPr>
              <p:cNvSpPr txBox="1"/>
              <p:nvPr/>
            </p:nvSpPr>
            <p:spPr>
              <a:xfrm>
                <a:off x="1246411" y="1901722"/>
                <a:ext cx="6972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203965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EMP</a:t>
                </a:r>
                <a:endParaRPr lang="id-ID" sz="1400" b="1" dirty="0">
                  <a:solidFill>
                    <a:srgbClr val="203965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86AFABB-C1D1-80F3-1DF0-6F1B27F63BF4}"/>
                </a:ext>
              </a:extLst>
            </p:cNvPr>
            <p:cNvGrpSpPr/>
            <p:nvPr/>
          </p:nvGrpSpPr>
          <p:grpSpPr>
            <a:xfrm>
              <a:off x="160016" y="3022112"/>
              <a:ext cx="1524267" cy="537920"/>
              <a:chOff x="186325" y="2747618"/>
              <a:chExt cx="1524267" cy="53792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C1B7F31-DC3A-C4E4-7B4F-B031196899DA}"/>
                  </a:ext>
                </a:extLst>
              </p:cNvPr>
              <p:cNvSpPr/>
              <p:nvPr/>
            </p:nvSpPr>
            <p:spPr>
              <a:xfrm>
                <a:off x="286461" y="2747618"/>
                <a:ext cx="1424131" cy="534875"/>
              </a:xfrm>
              <a:prstGeom prst="roundRect">
                <a:avLst/>
              </a:prstGeom>
              <a:solidFill>
                <a:srgbClr val="CC05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C709A3-2435-637F-E869-9B39C04866DC}"/>
                  </a:ext>
                </a:extLst>
              </p:cNvPr>
              <p:cNvSpPr txBox="1"/>
              <p:nvPr/>
            </p:nvSpPr>
            <p:spPr>
              <a:xfrm>
                <a:off x="1129725" y="2838030"/>
                <a:ext cx="5635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</a:t>
                </a:r>
                <a:endParaRPr lang="en-ID" sz="14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039F4F9-00C7-B9F8-6DBD-C36FABC3BD07}"/>
                  </a:ext>
                </a:extLst>
              </p:cNvPr>
              <p:cNvSpPr/>
              <p:nvPr/>
            </p:nvSpPr>
            <p:spPr>
              <a:xfrm>
                <a:off x="285514" y="2750663"/>
                <a:ext cx="844210" cy="53487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FDDE2D-DB61-D711-D6BF-A627D1A3CFAB}"/>
                  </a:ext>
                </a:extLst>
              </p:cNvPr>
              <p:cNvSpPr txBox="1"/>
              <p:nvPr/>
            </p:nvSpPr>
            <p:spPr>
              <a:xfrm>
                <a:off x="186325" y="2855508"/>
                <a:ext cx="10378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A6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TOLAK</a:t>
                </a:r>
                <a:endParaRPr lang="id-ID" sz="1400" b="1" dirty="0">
                  <a:solidFill>
                    <a:srgbClr val="A6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8907849-DBCE-045C-CB34-26582EFFCAF2}"/>
                </a:ext>
              </a:extLst>
            </p:cNvPr>
            <p:cNvGrpSpPr/>
            <p:nvPr/>
          </p:nvGrpSpPr>
          <p:grpSpPr>
            <a:xfrm>
              <a:off x="1385568" y="3025621"/>
              <a:ext cx="3421607" cy="1324647"/>
              <a:chOff x="1158775" y="3025144"/>
              <a:chExt cx="3421607" cy="1324647"/>
            </a:xfrm>
          </p:grpSpPr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2AEA0F39-968C-E4AB-6033-FC55D33F9834}"/>
                  </a:ext>
                </a:extLst>
              </p:cNvPr>
              <p:cNvCxnSpPr>
                <a:cxnSpLocks/>
                <a:stCxn id="40" idx="1"/>
                <a:endCxn id="46" idx="0"/>
              </p:cNvCxnSpPr>
              <p:nvPr/>
            </p:nvCxnSpPr>
            <p:spPr>
              <a:xfrm rot="10800000" flipV="1">
                <a:off x="1657851" y="3286753"/>
                <a:ext cx="349671" cy="582825"/>
              </a:xfrm>
              <a:prstGeom prst="bentConnector2">
                <a:avLst/>
              </a:prstGeom>
              <a:ln w="28575">
                <a:solidFill>
                  <a:srgbClr val="25568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AD631F8-BB45-57C4-401C-3CDB5794747C}"/>
                  </a:ext>
                </a:extLst>
              </p:cNvPr>
              <p:cNvCxnSpPr>
                <a:cxnSpLocks/>
                <a:stCxn id="39" idx="3"/>
                <a:endCxn id="52" idx="0"/>
              </p:cNvCxnSpPr>
              <p:nvPr/>
            </p:nvCxnSpPr>
            <p:spPr>
              <a:xfrm>
                <a:off x="3633638" y="3300683"/>
                <a:ext cx="511501" cy="670260"/>
              </a:xfrm>
              <a:prstGeom prst="bentConnector2">
                <a:avLst/>
              </a:prstGeom>
              <a:ln w="28575">
                <a:solidFill>
                  <a:srgbClr val="25568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F474FE3-FF22-1922-D980-C95D9E46BC20}"/>
                  </a:ext>
                </a:extLst>
              </p:cNvPr>
              <p:cNvGrpSpPr/>
              <p:nvPr/>
            </p:nvGrpSpPr>
            <p:grpSpPr>
              <a:xfrm>
                <a:off x="2007521" y="3025144"/>
                <a:ext cx="1626117" cy="523220"/>
                <a:chOff x="2187479" y="2743006"/>
                <a:chExt cx="1626117" cy="523220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39280269-7AC3-4B7D-EAE4-0C5226ABB399}"/>
                    </a:ext>
                  </a:extLst>
                </p:cNvPr>
                <p:cNvSpPr/>
                <p:nvPr/>
              </p:nvSpPr>
              <p:spPr>
                <a:xfrm>
                  <a:off x="2203651" y="2764883"/>
                  <a:ext cx="1589689" cy="480212"/>
                </a:xfrm>
                <a:prstGeom prst="roundRect">
                  <a:avLst/>
                </a:prstGeom>
                <a:solidFill>
                  <a:srgbClr val="4161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4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015BC0B3-2BA3-9258-A860-257DEE6BE715}"/>
                    </a:ext>
                  </a:extLst>
                </p:cNvPr>
                <p:cNvSpPr/>
                <p:nvPr/>
              </p:nvSpPr>
              <p:spPr>
                <a:xfrm>
                  <a:off x="2192095" y="2764883"/>
                  <a:ext cx="948791" cy="480212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rgbClr val="C5E0B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4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7A3903B-90DA-1677-6FF7-3D3735534354}"/>
                    </a:ext>
                  </a:extLst>
                </p:cNvPr>
                <p:cNvSpPr txBox="1"/>
                <p:nvPr/>
              </p:nvSpPr>
              <p:spPr>
                <a:xfrm>
                  <a:off x="3118975" y="2864656"/>
                  <a:ext cx="69462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D" sz="1400" b="1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5   </a:t>
                  </a:r>
                  <a:endParaRPr lang="en-US" sz="1400" b="1" dirty="0">
                    <a:solidFill>
                      <a:schemeClr val="bg1"/>
                    </a:solidFill>
                    <a:latin typeface="Nunito sans" pitchFamily="2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70ADE68-1D10-9BAE-DD57-96417C8A3B55}"/>
                    </a:ext>
                  </a:extLst>
                </p:cNvPr>
                <p:cNvSpPr txBox="1"/>
                <p:nvPr/>
              </p:nvSpPr>
              <p:spPr>
                <a:xfrm>
                  <a:off x="2187479" y="2743006"/>
                  <a:ext cx="92741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41612B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SISTEM PIKNAS</a:t>
                  </a:r>
                  <a:endParaRPr lang="id-ID" sz="1400" b="1" dirty="0">
                    <a:solidFill>
                      <a:srgbClr val="41612B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2337DDF-F548-C6C4-394F-A526599A0FBB}"/>
                  </a:ext>
                </a:extLst>
              </p:cNvPr>
              <p:cNvGrpSpPr/>
              <p:nvPr/>
            </p:nvGrpSpPr>
            <p:grpSpPr>
              <a:xfrm>
                <a:off x="1158775" y="3869579"/>
                <a:ext cx="1677429" cy="480212"/>
                <a:chOff x="2167416" y="2764883"/>
                <a:chExt cx="1677429" cy="480212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4C221549-8C50-C44F-63A0-ABC4DACC68AE}"/>
                    </a:ext>
                  </a:extLst>
                </p:cNvPr>
                <p:cNvSpPr/>
                <p:nvPr/>
              </p:nvSpPr>
              <p:spPr>
                <a:xfrm>
                  <a:off x="2203651" y="2764883"/>
                  <a:ext cx="1589689" cy="480212"/>
                </a:xfrm>
                <a:prstGeom prst="roundRect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4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ECA5F2B-B930-7335-F213-16F808C250D7}"/>
                    </a:ext>
                  </a:extLst>
                </p:cNvPr>
                <p:cNvSpPr/>
                <p:nvPr/>
              </p:nvSpPr>
              <p:spPr>
                <a:xfrm>
                  <a:off x="2192095" y="2764883"/>
                  <a:ext cx="948791" cy="480212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4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02C013E-A8D8-76A3-2761-0EC1D1AA7E45}"/>
                    </a:ext>
                  </a:extLst>
                </p:cNvPr>
                <p:cNvSpPr txBox="1"/>
                <p:nvPr/>
              </p:nvSpPr>
              <p:spPr>
                <a:xfrm>
                  <a:off x="3098719" y="2837845"/>
                  <a:ext cx="7461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D" sz="1400" b="1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0</a:t>
                  </a:r>
                  <a:endParaRPr lang="en-ID" sz="1400" b="1" dirty="0">
                    <a:solidFill>
                      <a:srgbClr val="203965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C1DE98D-4785-A2CA-8A02-FBB95DD942E5}"/>
                    </a:ext>
                  </a:extLst>
                </p:cNvPr>
                <p:cNvSpPr txBox="1"/>
                <p:nvPr/>
              </p:nvSpPr>
              <p:spPr>
                <a:xfrm>
                  <a:off x="2167416" y="2846660"/>
                  <a:ext cx="101141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41612B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DITUNDA</a:t>
                  </a:r>
                  <a:endParaRPr lang="id-ID" sz="1400" b="1" dirty="0">
                    <a:solidFill>
                      <a:srgbClr val="41612B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A5F3E20-7780-0E1E-246A-7B5E812BB985}"/>
                  </a:ext>
                </a:extLst>
              </p:cNvPr>
              <p:cNvGrpSpPr/>
              <p:nvPr/>
            </p:nvGrpSpPr>
            <p:grpSpPr>
              <a:xfrm>
                <a:off x="2858098" y="3867479"/>
                <a:ext cx="1722284" cy="480212"/>
                <a:chOff x="2167416" y="2764883"/>
                <a:chExt cx="1722284" cy="480212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4EF84817-B054-C961-DD25-45CB1694F17F}"/>
                    </a:ext>
                  </a:extLst>
                </p:cNvPr>
                <p:cNvSpPr/>
                <p:nvPr/>
              </p:nvSpPr>
              <p:spPr>
                <a:xfrm>
                  <a:off x="2203651" y="2764883"/>
                  <a:ext cx="1589689" cy="480212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4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493AF387-2E52-5503-F31A-4A46646BA04F}"/>
                    </a:ext>
                  </a:extLst>
                </p:cNvPr>
                <p:cNvSpPr/>
                <p:nvPr/>
              </p:nvSpPr>
              <p:spPr>
                <a:xfrm>
                  <a:off x="2192095" y="2764883"/>
                  <a:ext cx="948791" cy="480212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9DC3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4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C8625FC-5469-994E-857C-3BE51EDB9764}"/>
                    </a:ext>
                  </a:extLst>
                </p:cNvPr>
                <p:cNvSpPr txBox="1"/>
                <p:nvPr/>
              </p:nvSpPr>
              <p:spPr>
                <a:xfrm>
                  <a:off x="3019214" y="2868347"/>
                  <a:ext cx="87048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D" sz="1400" b="1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5 </a:t>
                  </a:r>
                  <a:endParaRPr lang="en-US" sz="1400" b="1" dirty="0">
                    <a:solidFill>
                      <a:schemeClr val="bg1"/>
                    </a:solidFill>
                    <a:latin typeface="Nunito sans" pitchFamily="2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0E05D35-63F0-63FE-4152-18D87EE09685}"/>
                    </a:ext>
                  </a:extLst>
                </p:cNvPr>
                <p:cNvSpPr txBox="1"/>
                <p:nvPr/>
              </p:nvSpPr>
              <p:spPr>
                <a:xfrm>
                  <a:off x="2167416" y="2846660"/>
                  <a:ext cx="101141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203965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SPPT-TI</a:t>
                  </a:r>
                  <a:endParaRPr lang="id-ID" sz="1400" b="1" dirty="0">
                    <a:solidFill>
                      <a:srgbClr val="203965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17AFEE2B-A0B4-8F95-1545-49A4A3DA02D8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2610386" y="2296268"/>
              <a:ext cx="688188" cy="769110"/>
            </a:xfrm>
            <a:prstGeom prst="bentConnector2">
              <a:avLst/>
            </a:prstGeom>
            <a:ln w="28575">
              <a:solidFill>
                <a:srgbClr val="2556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C28A66E-2362-71CF-73B5-E3888ED5663E}"/>
              </a:ext>
            </a:extLst>
          </p:cNvPr>
          <p:cNvSpPr txBox="1"/>
          <p:nvPr/>
        </p:nvSpPr>
        <p:spPr>
          <a:xfrm>
            <a:off x="231804" y="4942776"/>
            <a:ext cx="4360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Pertukaran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EMP Pusiknas Bareskrim Polri ke Pusat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Pertukaran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(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Puskarda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SPPT-TI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Kemenkopolkam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sebanyak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Dokumen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Penyidikan</a:t>
            </a: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A2A9E9-AF7E-A06A-60ED-A2AFB69DD43C}"/>
              </a:ext>
            </a:extLst>
          </p:cNvPr>
          <p:cNvSpPr>
            <a:spLocks/>
          </p:cNvSpPr>
          <p:nvPr/>
        </p:nvSpPr>
        <p:spPr>
          <a:xfrm>
            <a:off x="7657982" y="4417616"/>
            <a:ext cx="4303072" cy="1479318"/>
          </a:xfrm>
          <a:prstGeom prst="rect">
            <a:avLst/>
          </a:prstGeom>
          <a:solidFill>
            <a:srgbClr val="20386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C5286-697A-7DCD-1CE5-C7D3B3B8421D}"/>
              </a:ext>
            </a:extLst>
          </p:cNvPr>
          <p:cNvSpPr txBox="1">
            <a:spLocks/>
          </p:cNvSpPr>
          <p:nvPr/>
        </p:nvSpPr>
        <p:spPr>
          <a:xfrm>
            <a:off x="7979347" y="4430405"/>
            <a:ext cx="3469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u="sng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Adventuro" panose="02000600000000000000" pitchFamily="50" charset="0"/>
              </a:rPr>
              <a:t>CATATAN</a:t>
            </a:r>
            <a:endParaRPr lang="en-ID" sz="1050" u="sng" spc="300" dirty="0">
              <a:solidFill>
                <a:schemeClr val="accent4">
                  <a:lumMod val="60000"/>
                  <a:lumOff val="40000"/>
                </a:schemeClr>
              </a:solidFill>
              <a:latin typeface="Adventuro" panose="020006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B7276-1217-F513-578F-02D40690F4BA}"/>
              </a:ext>
            </a:extLst>
          </p:cNvPr>
          <p:cNvSpPr txBox="1">
            <a:spLocks/>
          </p:cNvSpPr>
          <p:nvPr/>
        </p:nvSpPr>
        <p:spPr>
          <a:xfrm>
            <a:off x="7692958" y="4673522"/>
            <a:ext cx="425075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 yang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dipertukarkan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LPH (Polri,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Kejaksaan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Pengadilan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Ditjen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PAS) 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ke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Pusat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Pertukaran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Data (SPTT-TI)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dalam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jangka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waktu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1-3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dikategorikan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sebagai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data segar yang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dapat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segera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dimanfaatkan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antar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LPH.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Sedangkan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Data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tidak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segar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adalah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data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LPH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yang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dipertukarkan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ke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Puskarda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SPPT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-TI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sudah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melebihi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3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dampaknya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pemanfaatan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pertukaran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data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antar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LPH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akan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mengalami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keterlambatan</a:t>
            </a:r>
            <a:r>
              <a:rPr lang="en-ID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(Delay).</a:t>
            </a:r>
          </a:p>
          <a:p>
            <a:pPr algn="just"/>
            <a:endParaRPr lang="en-ID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EB1B14A-8830-4149-A7E2-757A284FD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643594"/>
              </p:ext>
            </p:extLst>
          </p:nvPr>
        </p:nvGraphicFramePr>
        <p:xfrm>
          <a:off x="4778637" y="1771754"/>
          <a:ext cx="2490931" cy="38951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9243">
                  <a:extLst>
                    <a:ext uri="{9D8B030D-6E8A-4147-A177-3AD203B41FA5}">
                      <a16:colId xmlns:a16="http://schemas.microsoft.com/office/drawing/2014/main" val="1134819275"/>
                    </a:ext>
                  </a:extLst>
                </a:gridCol>
                <a:gridCol w="961688">
                  <a:extLst>
                    <a:ext uri="{9D8B030D-6E8A-4147-A177-3AD203B41FA5}">
                      <a16:colId xmlns:a16="http://schemas.microsoft.com/office/drawing/2014/main" val="4291941001"/>
                    </a:ext>
                  </a:extLst>
                </a:gridCol>
              </a:tblGrid>
              <a:tr h="2716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JENIS DOKUMEN</a:t>
                      </a:r>
                    </a:p>
                  </a:txBody>
                  <a:tcPr marL="7620" marR="7620" marT="7620" marB="0" anchor="ctr">
                    <a:solidFill>
                      <a:srgbClr val="2039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400" b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JUMLAH</a:t>
                      </a:r>
                      <a:endParaRPr lang="en-ID" sz="14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2039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36555"/>
                  </a:ext>
                </a:extLst>
              </a:tr>
              <a:tr h="201409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SPDP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730052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TAHAP 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36539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417928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TAHAP 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971633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707920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S22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688138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SPUD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16953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KD &amp; PPD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06443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SPPN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124825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 HAN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078586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 GUHAN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770533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 CABGUHAN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100" b="1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899249"/>
                  </a:ext>
                </a:extLst>
              </a:tr>
              <a:tr h="242566">
                <a:tc>
                  <a:txBody>
                    <a:bodyPr/>
                    <a:lstStyle/>
                    <a:p>
                      <a:pPr algn="l" fontAlgn="ctr"/>
                      <a:r>
                        <a:rPr lang="en-ID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</a:t>
                      </a:r>
                      <a:r>
                        <a:rPr lang="en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BANTAR</a:t>
                      </a:r>
                      <a:endParaRPr lang="en-ID" sz="1400" b="1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834669"/>
                  </a:ext>
                </a:extLst>
              </a:tr>
              <a:tr h="296183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400" b="1" u="none" strike="noStrike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Nunito sans" pitchFamily="2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  <a:endParaRPr lang="en-ID" sz="1200" b="1" i="0" u="none" strike="noStrike" dirty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Nunito sans" pitchFamily="2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id-ID" sz="1100" b="1" i="0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30216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6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214056"/>
              </p:ext>
            </p:extLst>
          </p:nvPr>
        </p:nvGraphicFramePr>
        <p:xfrm>
          <a:off x="7837451" y="2076997"/>
          <a:ext cx="4002098" cy="2321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9320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3590ED-8E9A-8FBD-762B-C2251EE01C64}"/>
              </a:ext>
            </a:extLst>
          </p:cNvPr>
          <p:cNvSpPr>
            <a:spLocks/>
          </p:cNvSpPr>
          <p:nvPr/>
        </p:nvSpPr>
        <p:spPr>
          <a:xfrm>
            <a:off x="277713" y="3707164"/>
            <a:ext cx="3776006" cy="2739103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 </a:t>
            </a:r>
          </a:p>
        </p:txBody>
      </p:sp>
      <p:sp>
        <p:nvSpPr>
          <p:cNvPr id="1137" name="Rectangle: Rounded Corners 1136">
            <a:extLst>
              <a:ext uri="{FF2B5EF4-FFF2-40B4-BE49-F238E27FC236}">
                <a16:creationId xmlns:a16="http://schemas.microsoft.com/office/drawing/2014/main" id="{7672C600-8F55-A46D-317B-0BDD0D730945}"/>
              </a:ext>
            </a:extLst>
          </p:cNvPr>
          <p:cNvSpPr>
            <a:spLocks/>
          </p:cNvSpPr>
          <p:nvPr/>
        </p:nvSpPr>
        <p:spPr>
          <a:xfrm>
            <a:off x="8117641" y="3675712"/>
            <a:ext cx="3837653" cy="2756853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36" name="Rectangle: Rounded Corners 1135">
            <a:extLst>
              <a:ext uri="{FF2B5EF4-FFF2-40B4-BE49-F238E27FC236}">
                <a16:creationId xmlns:a16="http://schemas.microsoft.com/office/drawing/2014/main" id="{D03F9F2E-E131-2D29-FFCB-FCBD19836313}"/>
              </a:ext>
            </a:extLst>
          </p:cNvPr>
          <p:cNvSpPr>
            <a:spLocks/>
          </p:cNvSpPr>
          <p:nvPr/>
        </p:nvSpPr>
        <p:spPr>
          <a:xfrm>
            <a:off x="4142105" y="3682062"/>
            <a:ext cx="3837653" cy="2756853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FAA8B-957B-26ED-8221-69F952512766}"/>
              </a:ext>
            </a:extLst>
          </p:cNvPr>
          <p:cNvSpPr txBox="1">
            <a:spLocks/>
          </p:cNvSpPr>
          <p:nvPr/>
        </p:nvSpPr>
        <p:spPr>
          <a:xfrm>
            <a:off x="2270771" y="105663"/>
            <a:ext cx="76514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JUMLAH PERKARA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84664-A1C2-DA0B-B291-776435D3BC42}"/>
              </a:ext>
            </a:extLst>
          </p:cNvPr>
          <p:cNvSpPr txBox="1">
            <a:spLocks/>
          </p:cNvSpPr>
          <p:nvPr/>
        </p:nvSpPr>
        <p:spPr>
          <a:xfrm rot="10800000" flipV="1">
            <a:off x="4421244" y="6499976"/>
            <a:ext cx="33495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Sumber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 Data: Integrasi Dors Ke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Pusiknas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ea typeface="Lato" panose="020F0502020204030203" pitchFamily="34" charset="0"/>
              <a:cs typeface="Poppins" panose="000005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BCB5F-EF79-8B68-449B-30D9DE3716E2}"/>
              </a:ext>
            </a:extLst>
          </p:cNvPr>
          <p:cNvGrpSpPr>
            <a:grpSpLocks/>
          </p:cNvGrpSpPr>
          <p:nvPr/>
        </p:nvGrpSpPr>
        <p:grpSpPr>
          <a:xfrm>
            <a:off x="10400339" y="679901"/>
            <a:ext cx="1696357" cy="2933537"/>
            <a:chOff x="4427501" y="5871977"/>
            <a:chExt cx="5790272" cy="2972700"/>
          </a:xfrm>
          <a:solidFill>
            <a:srgbClr val="203865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764A67E-7222-C337-E681-1338380B0986}"/>
                </a:ext>
              </a:extLst>
            </p:cNvPr>
            <p:cNvSpPr>
              <a:spLocks/>
            </p:cNvSpPr>
            <p:nvPr/>
          </p:nvSpPr>
          <p:spPr>
            <a:xfrm>
              <a:off x="4427501" y="5871977"/>
              <a:ext cx="5790272" cy="2800198"/>
            </a:xfrm>
            <a:prstGeom prst="roundRect">
              <a:avLst>
                <a:gd name="adj" fmla="val 19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319827-95E3-EE3B-3530-F6626A00624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27501" y="5871977"/>
              <a:ext cx="5774637" cy="2972700"/>
              <a:chOff x="4427501" y="5871977"/>
              <a:chExt cx="5774637" cy="2972700"/>
            </a:xfrm>
            <a:grpFill/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EE135F-B4D3-FA90-880B-3C97C6F862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7298" y="5871977"/>
                <a:ext cx="5694840" cy="297270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0B4E0A-27CE-982A-414E-DF033E2333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6090" y="5906023"/>
                <a:ext cx="5471993" cy="50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u="sng" spc="30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dventuro" panose="02000600000000000000" pitchFamily="50" charset="0"/>
                  </a:rPr>
                  <a:t>KETERANGAN</a:t>
                </a:r>
                <a:endParaRPr lang="en-ID" sz="1200" u="sng" spc="3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dventuro" panose="02000600000000000000" pitchFamily="50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1F8839-2E33-F9BF-314D-A27031FAF1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7501" y="6218730"/>
                <a:ext cx="5710476" cy="1239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Densus 88 Anti </a:t>
                </a:r>
                <a:r>
                  <a:rPr lang="en-US" sz="105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Teror</a:t>
                </a:r>
                <a:r>
                  <a:rPr lang="en-US" sz="10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, </a:t>
                </a:r>
                <a:r>
                  <a:rPr lang="en-US" sz="105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hanya</a:t>
                </a:r>
                <a:r>
                  <a:rPr lang="en-US" sz="10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data </a:t>
                </a:r>
                <a:r>
                  <a:rPr lang="en-US" sz="105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dalam</a:t>
                </a:r>
                <a:r>
                  <a:rPr lang="en-US" sz="10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aplikasi</a:t>
                </a:r>
                <a:r>
                  <a:rPr lang="en-US" sz="10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DORS </a:t>
                </a:r>
                <a:r>
                  <a:rPr lang="en-US" sz="105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untuk</a:t>
                </a:r>
                <a:r>
                  <a:rPr lang="en-US" sz="10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Crime Total. </a:t>
                </a:r>
                <a:r>
                  <a:rPr lang="en-US" sz="105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Namun</a:t>
                </a:r>
                <a:r>
                  <a:rPr lang="en-US" sz="10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, </a:t>
                </a:r>
                <a:r>
                  <a:rPr lang="en-US" sz="105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untuk</a:t>
                </a:r>
                <a:r>
                  <a:rPr lang="en-US" sz="10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penyelesaian</a:t>
                </a:r>
                <a:r>
                  <a:rPr lang="en-US" sz="10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perkara</a:t>
                </a:r>
                <a:r>
                  <a:rPr lang="en-US" sz="10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belum</a:t>
                </a:r>
                <a:r>
                  <a:rPr lang="en-US" sz="10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05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menggunakan</a:t>
                </a:r>
                <a:r>
                  <a:rPr lang="en-US" sz="105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EMP.</a:t>
                </a:r>
                <a:endParaRPr lang="id-ID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E8A64251-7741-C065-2DD9-3F296271F416}"/>
              </a:ext>
            </a:extLst>
          </p:cNvPr>
          <p:cNvSpPr>
            <a:spLocks/>
          </p:cNvSpPr>
          <p:nvPr/>
        </p:nvSpPr>
        <p:spPr>
          <a:xfrm>
            <a:off x="174745" y="631990"/>
            <a:ext cx="10158827" cy="3005358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C0A73B74-6C67-3D63-5E11-907A831180EC}"/>
              </a:ext>
            </a:extLst>
          </p:cNvPr>
          <p:cNvSpPr txBox="1">
            <a:spLocks/>
          </p:cNvSpPr>
          <p:nvPr/>
        </p:nvSpPr>
        <p:spPr>
          <a:xfrm>
            <a:off x="8253199" y="2895800"/>
            <a:ext cx="1621940" cy="344920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142.358</a:t>
            </a:r>
            <a:endParaRPr lang="id-ID" sz="16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E2A90B0A-17EA-3702-96B5-0305180EDDE7}"/>
              </a:ext>
            </a:extLst>
          </p:cNvPr>
          <p:cNvSpPr txBox="1">
            <a:spLocks/>
          </p:cNvSpPr>
          <p:nvPr/>
        </p:nvSpPr>
        <p:spPr>
          <a:xfrm>
            <a:off x="8207165" y="987490"/>
            <a:ext cx="1621940" cy="407633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202</a:t>
            </a:r>
            <a:endParaRPr lang="id-ID" sz="20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276E7B73-0E89-BBB1-4492-8A69ADBD6D5B}"/>
              </a:ext>
            </a:extLst>
          </p:cNvPr>
          <p:cNvSpPr txBox="1">
            <a:spLocks/>
          </p:cNvSpPr>
          <p:nvPr/>
        </p:nvSpPr>
        <p:spPr>
          <a:xfrm>
            <a:off x="8218021" y="1657556"/>
            <a:ext cx="1621940" cy="376276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1ED4879A-B018-E444-2535-C5D73AAA1511}"/>
              </a:ext>
            </a:extLst>
          </p:cNvPr>
          <p:cNvSpPr txBox="1">
            <a:spLocks/>
          </p:cNvSpPr>
          <p:nvPr/>
        </p:nvSpPr>
        <p:spPr>
          <a:xfrm>
            <a:off x="8231097" y="2254716"/>
            <a:ext cx="1621940" cy="376276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9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13A314E1-4517-7BBE-C8D7-8E93C380DB45}"/>
              </a:ext>
            </a:extLst>
          </p:cNvPr>
          <p:cNvSpPr txBox="1">
            <a:spLocks/>
          </p:cNvSpPr>
          <p:nvPr/>
        </p:nvSpPr>
        <p:spPr>
          <a:xfrm>
            <a:off x="8451148" y="1272169"/>
            <a:ext cx="1071697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FD0FD041-AA49-B0F7-ADD4-D352A0A8852E}"/>
              </a:ext>
            </a:extLst>
          </p:cNvPr>
          <p:cNvSpPr txBox="1">
            <a:spLocks/>
          </p:cNvSpPr>
          <p:nvPr/>
        </p:nvSpPr>
        <p:spPr>
          <a:xfrm>
            <a:off x="8451148" y="1900145"/>
            <a:ext cx="1071697" cy="266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26294784-0A5D-6F64-F144-249362823B9C}"/>
              </a:ext>
            </a:extLst>
          </p:cNvPr>
          <p:cNvSpPr txBox="1">
            <a:spLocks/>
          </p:cNvSpPr>
          <p:nvPr/>
        </p:nvSpPr>
        <p:spPr>
          <a:xfrm>
            <a:off x="8455159" y="2546552"/>
            <a:ext cx="10716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7B6E67BA-A419-04FA-DD8C-248622EB5528}"/>
              </a:ext>
            </a:extLst>
          </p:cNvPr>
          <p:cNvSpPr txBox="1">
            <a:spLocks/>
          </p:cNvSpPr>
          <p:nvPr/>
        </p:nvSpPr>
        <p:spPr>
          <a:xfrm>
            <a:off x="8503324" y="3141539"/>
            <a:ext cx="1071697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7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A0824852-E2B1-3572-5B43-29127A89FCFA}"/>
              </a:ext>
            </a:extLst>
          </p:cNvPr>
          <p:cNvSpPr>
            <a:spLocks/>
          </p:cNvSpPr>
          <p:nvPr/>
        </p:nvSpPr>
        <p:spPr>
          <a:xfrm>
            <a:off x="5829532" y="1018866"/>
            <a:ext cx="4421425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3B66AFC5-1FD0-0615-7CC6-DBCACB6914C3}"/>
              </a:ext>
            </a:extLst>
          </p:cNvPr>
          <p:cNvSpPr>
            <a:spLocks/>
          </p:cNvSpPr>
          <p:nvPr/>
        </p:nvSpPr>
        <p:spPr>
          <a:xfrm>
            <a:off x="5845816" y="1662422"/>
            <a:ext cx="4421425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0CD9D4FB-CAF7-0EE1-BE96-4829640C0000}"/>
              </a:ext>
            </a:extLst>
          </p:cNvPr>
          <p:cNvSpPr>
            <a:spLocks/>
          </p:cNvSpPr>
          <p:nvPr/>
        </p:nvSpPr>
        <p:spPr>
          <a:xfrm>
            <a:off x="5845816" y="2313798"/>
            <a:ext cx="4421425" cy="486670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Rectangle: Rounded Corners 9">
            <a:extLst>
              <a:ext uri="{FF2B5EF4-FFF2-40B4-BE49-F238E27FC236}">
                <a16:creationId xmlns:a16="http://schemas.microsoft.com/office/drawing/2014/main" id="{746B81AB-2590-6D20-32E6-579291FAAA6B}"/>
              </a:ext>
            </a:extLst>
          </p:cNvPr>
          <p:cNvSpPr>
            <a:spLocks/>
          </p:cNvSpPr>
          <p:nvPr/>
        </p:nvSpPr>
        <p:spPr>
          <a:xfrm>
            <a:off x="5868759" y="2921436"/>
            <a:ext cx="4421425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08" name="Rectangle: Rounded Corners 9">
            <a:extLst>
              <a:ext uri="{FF2B5EF4-FFF2-40B4-BE49-F238E27FC236}">
                <a16:creationId xmlns:a16="http://schemas.microsoft.com/office/drawing/2014/main" id="{17A01C5C-0855-8EEA-7FF3-1D9A08B9B844}"/>
              </a:ext>
            </a:extLst>
          </p:cNvPr>
          <p:cNvSpPr>
            <a:spLocks/>
          </p:cNvSpPr>
          <p:nvPr/>
        </p:nvSpPr>
        <p:spPr>
          <a:xfrm>
            <a:off x="4184743" y="1023982"/>
            <a:ext cx="2929022" cy="52019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Rectangle: Rounded Corners 9">
            <a:extLst>
              <a:ext uri="{FF2B5EF4-FFF2-40B4-BE49-F238E27FC236}">
                <a16:creationId xmlns:a16="http://schemas.microsoft.com/office/drawing/2014/main" id="{4D7960DA-6267-0A96-0FA7-BB24B4AF3BA1}"/>
              </a:ext>
            </a:extLst>
          </p:cNvPr>
          <p:cNvSpPr>
            <a:spLocks/>
          </p:cNvSpPr>
          <p:nvPr/>
        </p:nvSpPr>
        <p:spPr>
          <a:xfrm>
            <a:off x="4201027" y="1662422"/>
            <a:ext cx="2929022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CD468E38-986C-5E81-9C0C-A91FF601EFB8}"/>
              </a:ext>
            </a:extLst>
          </p:cNvPr>
          <p:cNvSpPr>
            <a:spLocks/>
          </p:cNvSpPr>
          <p:nvPr/>
        </p:nvSpPr>
        <p:spPr>
          <a:xfrm>
            <a:off x="4201027" y="2313798"/>
            <a:ext cx="2929022" cy="492114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2BE588A6-AD86-277A-6578-D332E122577B}"/>
              </a:ext>
            </a:extLst>
          </p:cNvPr>
          <p:cNvSpPr>
            <a:spLocks/>
          </p:cNvSpPr>
          <p:nvPr/>
        </p:nvSpPr>
        <p:spPr>
          <a:xfrm>
            <a:off x="4201027" y="2918161"/>
            <a:ext cx="2929022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57" name="Rectangle: Rounded Corners 9">
            <a:extLst>
              <a:ext uri="{FF2B5EF4-FFF2-40B4-BE49-F238E27FC236}">
                <a16:creationId xmlns:a16="http://schemas.microsoft.com/office/drawing/2014/main" id="{0C4816A4-2FB4-47C1-192D-7D15C980F92E}"/>
              </a:ext>
            </a:extLst>
          </p:cNvPr>
          <p:cNvSpPr>
            <a:spLocks/>
          </p:cNvSpPr>
          <p:nvPr/>
        </p:nvSpPr>
        <p:spPr>
          <a:xfrm>
            <a:off x="889516" y="1667124"/>
            <a:ext cx="4001139" cy="520934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457ECA29-4F27-7A24-EE0B-87960451C4ED}"/>
              </a:ext>
            </a:extLst>
          </p:cNvPr>
          <p:cNvSpPr txBox="1">
            <a:spLocks/>
          </p:cNvSpPr>
          <p:nvPr/>
        </p:nvSpPr>
        <p:spPr>
          <a:xfrm>
            <a:off x="949990" y="1711038"/>
            <a:ext cx="2068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KORPOLAIRUD</a:t>
            </a:r>
            <a:r>
              <a:rPr lang="en-US" sz="1200" b="1" dirty="0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b="1" dirty="0" err="1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BAHARKAM</a:t>
            </a:r>
            <a:r>
              <a:rPr lang="en-US" sz="1200" b="1" dirty="0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POLRI</a:t>
            </a:r>
            <a:endParaRPr lang="id-ID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61" name="Rectangle: Rounded Corners 9">
            <a:extLst>
              <a:ext uri="{FF2B5EF4-FFF2-40B4-BE49-F238E27FC236}">
                <a16:creationId xmlns:a16="http://schemas.microsoft.com/office/drawing/2014/main" id="{4B626485-2CF4-FFF1-1A61-83D07DD8165F}"/>
              </a:ext>
            </a:extLst>
          </p:cNvPr>
          <p:cNvSpPr>
            <a:spLocks/>
          </p:cNvSpPr>
          <p:nvPr/>
        </p:nvSpPr>
        <p:spPr>
          <a:xfrm>
            <a:off x="314192" y="1633298"/>
            <a:ext cx="675733" cy="586929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5000">
                <a:srgbClr val="FFC000"/>
              </a:gs>
              <a:gs pos="83000">
                <a:srgbClr val="FFC000"/>
              </a:gs>
              <a:gs pos="100000">
                <a:srgbClr val="FFC000"/>
              </a:gs>
            </a:gsLst>
            <a:lin ang="2700000" scaled="1"/>
          </a:gradFill>
          <a:ln w="57150"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62" name="Rectangle: Rounded Corners 9">
            <a:extLst>
              <a:ext uri="{FF2B5EF4-FFF2-40B4-BE49-F238E27FC236}">
                <a16:creationId xmlns:a16="http://schemas.microsoft.com/office/drawing/2014/main" id="{EF740E8C-74BA-8E0A-DEFC-1D2D4B97C76E}"/>
              </a:ext>
            </a:extLst>
          </p:cNvPr>
          <p:cNvSpPr>
            <a:spLocks/>
          </p:cNvSpPr>
          <p:nvPr/>
        </p:nvSpPr>
        <p:spPr>
          <a:xfrm>
            <a:off x="813071" y="1026338"/>
            <a:ext cx="4001139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64" name="Rectangle: Rounded Corners 9">
            <a:extLst>
              <a:ext uri="{FF2B5EF4-FFF2-40B4-BE49-F238E27FC236}">
                <a16:creationId xmlns:a16="http://schemas.microsoft.com/office/drawing/2014/main" id="{1ACFA754-CD5C-5EF2-6111-9EC7B14CEADB}"/>
              </a:ext>
            </a:extLst>
          </p:cNvPr>
          <p:cNvSpPr>
            <a:spLocks/>
          </p:cNvSpPr>
          <p:nvPr/>
        </p:nvSpPr>
        <p:spPr>
          <a:xfrm>
            <a:off x="314202" y="977952"/>
            <a:ext cx="675733" cy="593435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5000">
                <a:srgbClr val="FFC000"/>
              </a:gs>
              <a:gs pos="83000">
                <a:srgbClr val="FFC000"/>
              </a:gs>
              <a:gs pos="100000">
                <a:srgbClr val="FFC000"/>
              </a:gs>
            </a:gsLst>
            <a:lin ang="2700000" scaled="1"/>
          </a:gradFill>
          <a:ln w="57150"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65" name="Rectangle: Rounded Corners 9">
            <a:extLst>
              <a:ext uri="{FF2B5EF4-FFF2-40B4-BE49-F238E27FC236}">
                <a16:creationId xmlns:a16="http://schemas.microsoft.com/office/drawing/2014/main" id="{BD52774C-0F9B-82E4-34C2-7E3F1D62097E}"/>
              </a:ext>
            </a:extLst>
          </p:cNvPr>
          <p:cNvSpPr>
            <a:spLocks/>
          </p:cNvSpPr>
          <p:nvPr/>
        </p:nvSpPr>
        <p:spPr>
          <a:xfrm>
            <a:off x="889514" y="2919285"/>
            <a:ext cx="4001141" cy="515605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FF601DF1-177F-002C-98A1-E4B0C2997DEF}"/>
              </a:ext>
            </a:extLst>
          </p:cNvPr>
          <p:cNvSpPr txBox="1">
            <a:spLocks/>
          </p:cNvSpPr>
          <p:nvPr/>
        </p:nvSpPr>
        <p:spPr>
          <a:xfrm>
            <a:off x="950450" y="3038124"/>
            <a:ext cx="2972184" cy="28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POLDA</a:t>
            </a:r>
            <a:endParaRPr lang="id-ID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259DF983-B067-93C7-DE1C-198F3A2AADD2}"/>
              </a:ext>
            </a:extLst>
          </p:cNvPr>
          <p:cNvSpPr txBox="1">
            <a:spLocks/>
          </p:cNvSpPr>
          <p:nvPr/>
        </p:nvSpPr>
        <p:spPr>
          <a:xfrm>
            <a:off x="3290430" y="2910441"/>
            <a:ext cx="1388987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1.762</a:t>
            </a:r>
          </a:p>
        </p:txBody>
      </p:sp>
      <p:sp>
        <p:nvSpPr>
          <p:cNvPr id="1089" name="Rectangle: Rounded Corners 9">
            <a:extLst>
              <a:ext uri="{FF2B5EF4-FFF2-40B4-BE49-F238E27FC236}">
                <a16:creationId xmlns:a16="http://schemas.microsoft.com/office/drawing/2014/main" id="{BF26EBBA-4D16-5CF9-CAFC-7D0DB7A40919}"/>
              </a:ext>
            </a:extLst>
          </p:cNvPr>
          <p:cNvSpPr>
            <a:spLocks/>
          </p:cNvSpPr>
          <p:nvPr/>
        </p:nvSpPr>
        <p:spPr>
          <a:xfrm>
            <a:off x="329115" y="2888989"/>
            <a:ext cx="675733" cy="586929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5000">
                <a:srgbClr val="FFC000"/>
              </a:gs>
              <a:gs pos="83000">
                <a:srgbClr val="FFC000"/>
              </a:gs>
              <a:gs pos="100000">
                <a:srgbClr val="FFC000"/>
              </a:gs>
            </a:gsLst>
            <a:lin ang="2700000" scaled="1"/>
          </a:gradFill>
          <a:ln w="57150"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A5BF946E-727E-4668-FED0-E0E8DC78B15A}"/>
              </a:ext>
            </a:extLst>
          </p:cNvPr>
          <p:cNvSpPr txBox="1">
            <a:spLocks/>
          </p:cNvSpPr>
          <p:nvPr/>
        </p:nvSpPr>
        <p:spPr>
          <a:xfrm>
            <a:off x="3330724" y="1661125"/>
            <a:ext cx="1267268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0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92" name="Rectangle: Rounded Corners 9">
            <a:extLst>
              <a:ext uri="{FF2B5EF4-FFF2-40B4-BE49-F238E27FC236}">
                <a16:creationId xmlns:a16="http://schemas.microsoft.com/office/drawing/2014/main" id="{4088A86A-614D-B1A2-AC8A-A724E6C1F388}"/>
              </a:ext>
            </a:extLst>
          </p:cNvPr>
          <p:cNvSpPr>
            <a:spLocks/>
          </p:cNvSpPr>
          <p:nvPr/>
        </p:nvSpPr>
        <p:spPr>
          <a:xfrm>
            <a:off x="903974" y="2316364"/>
            <a:ext cx="4001141" cy="489547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1C01168C-2275-F227-1189-E20F9CC9DD7E}"/>
              </a:ext>
            </a:extLst>
          </p:cNvPr>
          <p:cNvSpPr txBox="1">
            <a:spLocks/>
          </p:cNvSpPr>
          <p:nvPr/>
        </p:nvSpPr>
        <p:spPr>
          <a:xfrm>
            <a:off x="934983" y="2401904"/>
            <a:ext cx="1913562" cy="28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DENSUS 88  AT POLRI</a:t>
            </a:r>
            <a:endParaRPr lang="id-ID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5ACFBE0C-6464-2F45-C759-E03A9AEB36D7}"/>
              </a:ext>
            </a:extLst>
          </p:cNvPr>
          <p:cNvSpPr txBox="1">
            <a:spLocks/>
          </p:cNvSpPr>
          <p:nvPr/>
        </p:nvSpPr>
        <p:spPr>
          <a:xfrm>
            <a:off x="3306237" y="2272997"/>
            <a:ext cx="1345884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0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95" name="Rectangle: Rounded Corners 9">
            <a:extLst>
              <a:ext uri="{FF2B5EF4-FFF2-40B4-BE49-F238E27FC236}">
                <a16:creationId xmlns:a16="http://schemas.microsoft.com/office/drawing/2014/main" id="{02A487D6-42FD-EDFC-804B-3B0FD8D33191}"/>
              </a:ext>
            </a:extLst>
          </p:cNvPr>
          <p:cNvSpPr>
            <a:spLocks/>
          </p:cNvSpPr>
          <p:nvPr/>
        </p:nvSpPr>
        <p:spPr>
          <a:xfrm>
            <a:off x="319208" y="2274433"/>
            <a:ext cx="675733" cy="5907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5000">
                <a:srgbClr val="FFC000"/>
              </a:gs>
              <a:gs pos="83000">
                <a:srgbClr val="FFC000"/>
              </a:gs>
              <a:gs pos="100000">
                <a:srgbClr val="FFC000"/>
              </a:gs>
            </a:gsLst>
            <a:lin ang="2700000" scaled="1"/>
          </a:gradFill>
          <a:ln w="57150"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98" name="Picture 10" descr="Png gambar, Dekorasi dinding buatan sendiri, Lambang negara">
            <a:extLst>
              <a:ext uri="{FF2B5EF4-FFF2-40B4-BE49-F238E27FC236}">
                <a16:creationId xmlns:a16="http://schemas.microsoft.com/office/drawing/2014/main" id="{D8330C67-F4F3-C212-A646-C6201CA8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83" y="2380527"/>
            <a:ext cx="425733" cy="42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1098">
            <a:extLst>
              <a:ext uri="{FF2B5EF4-FFF2-40B4-BE49-F238E27FC236}">
                <a16:creationId xmlns:a16="http://schemas.microsoft.com/office/drawing/2014/main" id="{2D107183-94DA-1E67-1764-1B67953E1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0" y="1717578"/>
            <a:ext cx="378125" cy="465087"/>
          </a:xfrm>
          <a:prstGeom prst="rect">
            <a:avLst/>
          </a:prstGeom>
        </p:spPr>
      </p:pic>
      <p:sp>
        <p:nvSpPr>
          <p:cNvPr id="1100" name="TextBox 1099">
            <a:extLst>
              <a:ext uri="{FF2B5EF4-FFF2-40B4-BE49-F238E27FC236}">
                <a16:creationId xmlns:a16="http://schemas.microsoft.com/office/drawing/2014/main" id="{2125E92E-2DD1-AD59-18E0-FE5C4F7251C7}"/>
              </a:ext>
            </a:extLst>
          </p:cNvPr>
          <p:cNvSpPr txBox="1">
            <a:spLocks/>
          </p:cNvSpPr>
          <p:nvPr/>
        </p:nvSpPr>
        <p:spPr>
          <a:xfrm>
            <a:off x="3291001" y="1284227"/>
            <a:ext cx="13637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10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D21A9D23-39DE-F85F-3CE8-3A8048DEB62B}"/>
              </a:ext>
            </a:extLst>
          </p:cNvPr>
          <p:cNvSpPr txBox="1">
            <a:spLocks/>
          </p:cNvSpPr>
          <p:nvPr/>
        </p:nvSpPr>
        <p:spPr>
          <a:xfrm>
            <a:off x="3263705" y="1892469"/>
            <a:ext cx="1401307" cy="266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0D7CD988-8E6B-95F2-67D0-9AC7E21D4F1F}"/>
              </a:ext>
            </a:extLst>
          </p:cNvPr>
          <p:cNvSpPr txBox="1">
            <a:spLocks/>
          </p:cNvSpPr>
          <p:nvPr/>
        </p:nvSpPr>
        <p:spPr>
          <a:xfrm>
            <a:off x="3289490" y="2538360"/>
            <a:ext cx="13899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02396426-DE47-B9F2-46DB-75CBEA03A7BF}"/>
              </a:ext>
            </a:extLst>
          </p:cNvPr>
          <p:cNvSpPr txBox="1">
            <a:spLocks/>
          </p:cNvSpPr>
          <p:nvPr/>
        </p:nvSpPr>
        <p:spPr>
          <a:xfrm>
            <a:off x="3326065" y="3156180"/>
            <a:ext cx="1322763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7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914470-BAD0-05B7-B660-02503512458B}"/>
              </a:ext>
            </a:extLst>
          </p:cNvPr>
          <p:cNvSpPr txBox="1">
            <a:spLocks/>
          </p:cNvSpPr>
          <p:nvPr/>
        </p:nvSpPr>
        <p:spPr>
          <a:xfrm>
            <a:off x="930024" y="1168133"/>
            <a:ext cx="2857283" cy="28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BARESKRIM POLRI </a:t>
            </a:r>
            <a:endParaRPr lang="id-ID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20D7F319-4D27-BAD6-1FAB-5AF70BEC5F13}"/>
              </a:ext>
            </a:extLst>
          </p:cNvPr>
          <p:cNvSpPr txBox="1">
            <a:spLocks/>
          </p:cNvSpPr>
          <p:nvPr/>
        </p:nvSpPr>
        <p:spPr>
          <a:xfrm>
            <a:off x="6825600" y="686867"/>
            <a:ext cx="3607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JANUARI – SEPTEMBER 2025</a:t>
            </a:r>
            <a:endParaRPr lang="sv-SE" sz="1400" b="1" dirty="0">
              <a:solidFill>
                <a:srgbClr val="2039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gl Dors">
            <a:extLst>
              <a:ext uri="{FF2B5EF4-FFF2-40B4-BE49-F238E27FC236}">
                <a16:creationId xmlns:a16="http://schemas.microsoft.com/office/drawing/2014/main" id="{F649A04F-1341-7934-D57F-BA9A1513BD1B}"/>
              </a:ext>
            </a:extLst>
          </p:cNvPr>
          <p:cNvSpPr txBox="1">
            <a:spLocks/>
          </p:cNvSpPr>
          <p:nvPr/>
        </p:nvSpPr>
        <p:spPr>
          <a:xfrm>
            <a:off x="995098" y="686530"/>
            <a:ext cx="2876400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sv-SE" sz="1500" b="1" dirty="0">
              <a:solidFill>
                <a:srgbClr val="2039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A750A2A0-DE6D-5191-9071-313412AB8362}"/>
              </a:ext>
            </a:extLst>
          </p:cNvPr>
          <p:cNvSpPr txBox="1">
            <a:spLocks/>
          </p:cNvSpPr>
          <p:nvPr/>
        </p:nvSpPr>
        <p:spPr>
          <a:xfrm>
            <a:off x="4764085" y="679901"/>
            <a:ext cx="2119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SEPTEMBER</a:t>
            </a:r>
            <a:r>
              <a:rPr lang="sv-SE" sz="15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sp>
        <p:nvSpPr>
          <p:cNvPr id="1138" name="TextBox 1137">
            <a:extLst>
              <a:ext uri="{FF2B5EF4-FFF2-40B4-BE49-F238E27FC236}">
                <a16:creationId xmlns:a16="http://schemas.microsoft.com/office/drawing/2014/main" id="{174EF7A2-5B86-78C1-78C8-C3CF5EDC0A08}"/>
              </a:ext>
            </a:extLst>
          </p:cNvPr>
          <p:cNvSpPr txBox="1">
            <a:spLocks/>
          </p:cNvSpPr>
          <p:nvPr/>
        </p:nvSpPr>
        <p:spPr>
          <a:xfrm>
            <a:off x="5167291" y="2928489"/>
            <a:ext cx="1388987" cy="646331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49.038</a:t>
            </a:r>
          </a:p>
          <a:p>
            <a:pPr algn="ctr"/>
            <a:endParaRPr lang="en-US" b="1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39" name="TextBox 1138">
            <a:extLst>
              <a:ext uri="{FF2B5EF4-FFF2-40B4-BE49-F238E27FC236}">
                <a16:creationId xmlns:a16="http://schemas.microsoft.com/office/drawing/2014/main" id="{CCC1E5E0-A3BA-5B38-B148-3C9C111B885D}"/>
              </a:ext>
            </a:extLst>
          </p:cNvPr>
          <p:cNvSpPr txBox="1">
            <a:spLocks/>
          </p:cNvSpPr>
          <p:nvPr/>
        </p:nvSpPr>
        <p:spPr>
          <a:xfrm>
            <a:off x="5167291" y="1030613"/>
            <a:ext cx="1320022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80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40" name="TextBox 1139">
            <a:extLst>
              <a:ext uri="{FF2B5EF4-FFF2-40B4-BE49-F238E27FC236}">
                <a16:creationId xmlns:a16="http://schemas.microsoft.com/office/drawing/2014/main" id="{E9E39B8D-9ED9-5B2C-3B85-211C179FDF06}"/>
              </a:ext>
            </a:extLst>
          </p:cNvPr>
          <p:cNvSpPr txBox="1">
            <a:spLocks/>
          </p:cNvSpPr>
          <p:nvPr/>
        </p:nvSpPr>
        <p:spPr>
          <a:xfrm>
            <a:off x="5204740" y="1654931"/>
            <a:ext cx="1267268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AACAC04A-49DB-EB47-EB9C-D0F411B13B10}"/>
              </a:ext>
            </a:extLst>
          </p:cNvPr>
          <p:cNvSpPr txBox="1">
            <a:spLocks/>
          </p:cNvSpPr>
          <p:nvPr/>
        </p:nvSpPr>
        <p:spPr>
          <a:xfrm>
            <a:off x="5163999" y="2305062"/>
            <a:ext cx="1345884" cy="376276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7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38368DFC-D832-4275-9178-0242E24C94CB}"/>
              </a:ext>
            </a:extLst>
          </p:cNvPr>
          <p:cNvSpPr txBox="1">
            <a:spLocks/>
          </p:cNvSpPr>
          <p:nvPr/>
        </p:nvSpPr>
        <p:spPr>
          <a:xfrm>
            <a:off x="5141507" y="1300821"/>
            <a:ext cx="1363751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844C8A50-8562-4404-26D1-965822533961}"/>
              </a:ext>
            </a:extLst>
          </p:cNvPr>
          <p:cNvSpPr txBox="1">
            <a:spLocks/>
          </p:cNvSpPr>
          <p:nvPr/>
        </p:nvSpPr>
        <p:spPr>
          <a:xfrm>
            <a:off x="5148399" y="1902824"/>
            <a:ext cx="1401307" cy="266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5DA97A01-1C84-4F26-BE6B-E13A673009A1}"/>
              </a:ext>
            </a:extLst>
          </p:cNvPr>
          <p:cNvSpPr txBox="1">
            <a:spLocks/>
          </p:cNvSpPr>
          <p:nvPr/>
        </p:nvSpPr>
        <p:spPr>
          <a:xfrm>
            <a:off x="5152886" y="2538360"/>
            <a:ext cx="13899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F2916F0C-36D1-5E98-F6AC-97B5710DB082}"/>
              </a:ext>
            </a:extLst>
          </p:cNvPr>
          <p:cNvSpPr txBox="1">
            <a:spLocks/>
          </p:cNvSpPr>
          <p:nvPr/>
        </p:nvSpPr>
        <p:spPr>
          <a:xfrm>
            <a:off x="5202926" y="3174228"/>
            <a:ext cx="1322763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7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48E8EF37-88DF-906F-EAFE-1BA807AC092B}"/>
              </a:ext>
            </a:extLst>
          </p:cNvPr>
          <p:cNvSpPr txBox="1">
            <a:spLocks/>
          </p:cNvSpPr>
          <p:nvPr/>
        </p:nvSpPr>
        <p:spPr>
          <a:xfrm>
            <a:off x="7890519" y="2922440"/>
            <a:ext cx="1388987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435.639</a:t>
            </a:r>
          </a:p>
        </p:txBody>
      </p:sp>
      <p:sp>
        <p:nvSpPr>
          <p:cNvPr id="1147" name="TextBox 1146">
            <a:extLst>
              <a:ext uri="{FF2B5EF4-FFF2-40B4-BE49-F238E27FC236}">
                <a16:creationId xmlns:a16="http://schemas.microsoft.com/office/drawing/2014/main" id="{514834F1-563F-E5BF-5ECC-71A8FD3DF978}"/>
              </a:ext>
            </a:extLst>
          </p:cNvPr>
          <p:cNvSpPr txBox="1">
            <a:spLocks/>
          </p:cNvSpPr>
          <p:nvPr/>
        </p:nvSpPr>
        <p:spPr>
          <a:xfrm>
            <a:off x="7889578" y="1013826"/>
            <a:ext cx="1320022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717</a:t>
            </a:r>
          </a:p>
        </p:txBody>
      </p:sp>
      <p:sp>
        <p:nvSpPr>
          <p:cNvPr id="1148" name="TextBox 1147">
            <a:extLst>
              <a:ext uri="{FF2B5EF4-FFF2-40B4-BE49-F238E27FC236}">
                <a16:creationId xmlns:a16="http://schemas.microsoft.com/office/drawing/2014/main" id="{B750BBB8-0FFB-5D56-8198-EC454020111D}"/>
              </a:ext>
            </a:extLst>
          </p:cNvPr>
          <p:cNvSpPr txBox="1">
            <a:spLocks/>
          </p:cNvSpPr>
          <p:nvPr/>
        </p:nvSpPr>
        <p:spPr>
          <a:xfrm>
            <a:off x="7940397" y="1649687"/>
            <a:ext cx="1267268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19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9455337E-8FCC-0C79-0DF0-FAC1EF2B3846}"/>
              </a:ext>
            </a:extLst>
          </p:cNvPr>
          <p:cNvSpPr txBox="1">
            <a:spLocks/>
          </p:cNvSpPr>
          <p:nvPr/>
        </p:nvSpPr>
        <p:spPr>
          <a:xfrm>
            <a:off x="7898832" y="2311019"/>
            <a:ext cx="1345884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38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50" name="TextBox 1149">
            <a:extLst>
              <a:ext uri="{FF2B5EF4-FFF2-40B4-BE49-F238E27FC236}">
                <a16:creationId xmlns:a16="http://schemas.microsoft.com/office/drawing/2014/main" id="{FB80936A-6416-060B-D5D1-C00379A08359}"/>
              </a:ext>
            </a:extLst>
          </p:cNvPr>
          <p:cNvSpPr txBox="1">
            <a:spLocks/>
          </p:cNvSpPr>
          <p:nvPr/>
        </p:nvSpPr>
        <p:spPr>
          <a:xfrm>
            <a:off x="7863794" y="1284034"/>
            <a:ext cx="1363751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F1BEE7EC-57DF-2095-CF1F-123912AE57A0}"/>
              </a:ext>
            </a:extLst>
          </p:cNvPr>
          <p:cNvSpPr txBox="1">
            <a:spLocks/>
          </p:cNvSpPr>
          <p:nvPr/>
        </p:nvSpPr>
        <p:spPr>
          <a:xfrm>
            <a:off x="7863794" y="1892276"/>
            <a:ext cx="1401307" cy="266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43E2D-8796-AF66-AA11-607877D24B85}"/>
              </a:ext>
            </a:extLst>
          </p:cNvPr>
          <p:cNvSpPr txBox="1">
            <a:spLocks/>
          </p:cNvSpPr>
          <p:nvPr/>
        </p:nvSpPr>
        <p:spPr>
          <a:xfrm>
            <a:off x="7889579" y="2538167"/>
            <a:ext cx="13899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44210A-4B35-282E-69CD-E738B80ADF9A}"/>
              </a:ext>
            </a:extLst>
          </p:cNvPr>
          <p:cNvSpPr txBox="1">
            <a:spLocks/>
          </p:cNvSpPr>
          <p:nvPr/>
        </p:nvSpPr>
        <p:spPr>
          <a:xfrm>
            <a:off x="7926433" y="3159724"/>
            <a:ext cx="1322763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7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F687AEBC-202E-6030-FCF4-5D8567213327}"/>
              </a:ext>
            </a:extLst>
          </p:cNvPr>
          <p:cNvSpPr txBox="1">
            <a:spLocks/>
          </p:cNvSpPr>
          <p:nvPr/>
        </p:nvSpPr>
        <p:spPr>
          <a:xfrm>
            <a:off x="7168700" y="3726848"/>
            <a:ext cx="57565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JANUARI – SEPTEMBER 2025</a:t>
            </a:r>
          </a:p>
        </p:txBody>
      </p:sp>
      <p:sp>
        <p:nvSpPr>
          <p:cNvPr id="35" name="Tgl Dors1">
            <a:extLst>
              <a:ext uri="{FF2B5EF4-FFF2-40B4-BE49-F238E27FC236}">
                <a16:creationId xmlns:a16="http://schemas.microsoft.com/office/drawing/2014/main" id="{DF211510-37CB-23F5-8A25-95E7E4535B4B}"/>
              </a:ext>
            </a:extLst>
          </p:cNvPr>
          <p:cNvSpPr txBox="1">
            <a:spLocks/>
          </p:cNvSpPr>
          <p:nvPr/>
        </p:nvSpPr>
        <p:spPr>
          <a:xfrm>
            <a:off x="1031807" y="3725734"/>
            <a:ext cx="21190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sv-SE" sz="1500" b="1" dirty="0">
              <a:solidFill>
                <a:srgbClr val="2039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9D0112E1-9BFB-92D5-84A6-451A09E266A0}"/>
              </a:ext>
            </a:extLst>
          </p:cNvPr>
          <p:cNvSpPr txBox="1">
            <a:spLocks/>
          </p:cNvSpPr>
          <p:nvPr/>
        </p:nvSpPr>
        <p:spPr>
          <a:xfrm>
            <a:off x="5015910" y="3722266"/>
            <a:ext cx="2119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SEPTEMBER</a:t>
            </a:r>
            <a:r>
              <a:rPr lang="sv-SE" sz="15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95C2-9C79-DE75-68D1-68087940FF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8" y="1053871"/>
            <a:ext cx="376420" cy="477552"/>
          </a:xfrm>
          <a:prstGeom prst="rect">
            <a:avLst/>
          </a:prstGeom>
        </p:spPr>
      </p:pic>
      <p:pic>
        <p:nvPicPr>
          <p:cNvPr id="31" name="object 15">
            <a:extLst>
              <a:ext uri="{FF2B5EF4-FFF2-40B4-BE49-F238E27FC236}">
                <a16:creationId xmlns:a16="http://schemas.microsoft.com/office/drawing/2014/main" id="{2412C9D4-6216-42F8-2D65-63E90357B9AF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492" y="2958805"/>
            <a:ext cx="438643" cy="506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719918-1A2B-4D5C-F396-A48A3F651CB1}"/>
              </a:ext>
            </a:extLst>
          </p:cNvPr>
          <p:cNvSpPr txBox="1">
            <a:spLocks/>
          </p:cNvSpPr>
          <p:nvPr/>
        </p:nvSpPr>
        <p:spPr>
          <a:xfrm>
            <a:off x="3348009" y="1028696"/>
            <a:ext cx="1267268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A47B23-7054-145F-BCD3-102E9B103C0C}"/>
              </a:ext>
            </a:extLst>
          </p:cNvPr>
          <p:cNvSpPr/>
          <p:nvPr/>
        </p:nvSpPr>
        <p:spPr>
          <a:xfrm>
            <a:off x="4907447" y="5966460"/>
            <a:ext cx="262985" cy="168659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432192-D0CB-158D-7897-C9D6739105F3}"/>
              </a:ext>
            </a:extLst>
          </p:cNvPr>
          <p:cNvSpPr/>
          <p:nvPr/>
        </p:nvSpPr>
        <p:spPr>
          <a:xfrm>
            <a:off x="5716532" y="6089405"/>
            <a:ext cx="238006" cy="45719"/>
          </a:xfrm>
          <a:prstGeom prst="rect">
            <a:avLst/>
          </a:prstGeom>
          <a:solidFill>
            <a:srgbClr val="FC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8D3A8C-C0A4-94A1-605E-9FE17CAD5D0A}"/>
              </a:ext>
            </a:extLst>
          </p:cNvPr>
          <p:cNvSpPr/>
          <p:nvPr/>
        </p:nvSpPr>
        <p:spPr>
          <a:xfrm>
            <a:off x="6516950" y="6065519"/>
            <a:ext cx="238006" cy="59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175553-514D-D846-1107-7913E9506F14}"/>
              </a:ext>
            </a:extLst>
          </p:cNvPr>
          <p:cNvSpPr/>
          <p:nvPr/>
        </p:nvSpPr>
        <p:spPr>
          <a:xfrm>
            <a:off x="8945197" y="5972840"/>
            <a:ext cx="262985" cy="164361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AF2B4C-8570-4DA8-6BFB-63F55CC73989}"/>
              </a:ext>
            </a:extLst>
          </p:cNvPr>
          <p:cNvSpPr/>
          <p:nvPr/>
        </p:nvSpPr>
        <p:spPr>
          <a:xfrm>
            <a:off x="9756387" y="6110483"/>
            <a:ext cx="238006" cy="25200"/>
          </a:xfrm>
          <a:prstGeom prst="rect">
            <a:avLst/>
          </a:prstGeom>
          <a:solidFill>
            <a:srgbClr val="FC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F0E03E-FD35-1E80-BB85-F7EFC98ABE54}"/>
              </a:ext>
            </a:extLst>
          </p:cNvPr>
          <p:cNvSpPr/>
          <p:nvPr/>
        </p:nvSpPr>
        <p:spPr>
          <a:xfrm>
            <a:off x="10516604" y="6078489"/>
            <a:ext cx="238006" cy="6113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86" name="Chart 85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890646"/>
              </p:ext>
            </p:extLst>
          </p:nvPr>
        </p:nvGraphicFramePr>
        <p:xfrm>
          <a:off x="4131809" y="4067313"/>
          <a:ext cx="3832709" cy="2378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78431"/>
              </p:ext>
            </p:extLst>
          </p:nvPr>
        </p:nvGraphicFramePr>
        <p:xfrm>
          <a:off x="8132717" y="4018921"/>
          <a:ext cx="3837653" cy="2588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C8A971CF-E485-4D1E-86BB-8AB97009C20E}"/>
              </a:ext>
            </a:extLst>
          </p:cNvPr>
          <p:cNvSpPr/>
          <p:nvPr/>
        </p:nvSpPr>
        <p:spPr>
          <a:xfrm>
            <a:off x="989925" y="6071149"/>
            <a:ext cx="262985" cy="58268"/>
          </a:xfrm>
          <a:prstGeom prst="rect">
            <a:avLst/>
          </a:prstGeom>
          <a:solidFill>
            <a:srgbClr val="224EF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241909"/>
              </p:ext>
            </p:extLst>
          </p:nvPr>
        </p:nvGraphicFramePr>
        <p:xfrm>
          <a:off x="273354" y="4018922"/>
          <a:ext cx="3776006" cy="2427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85813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Rectangle: Rounded Corners 1135">
            <a:extLst>
              <a:ext uri="{FF2B5EF4-FFF2-40B4-BE49-F238E27FC236}">
                <a16:creationId xmlns:a16="http://schemas.microsoft.com/office/drawing/2014/main" id="{D03F9F2E-E131-2D29-FFCB-FCBD19836313}"/>
              </a:ext>
            </a:extLst>
          </p:cNvPr>
          <p:cNvSpPr>
            <a:spLocks/>
          </p:cNvSpPr>
          <p:nvPr/>
        </p:nvSpPr>
        <p:spPr>
          <a:xfrm>
            <a:off x="4148455" y="3675712"/>
            <a:ext cx="3837653" cy="2756853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37" name="Rectangle: Rounded Corners 1136">
            <a:extLst>
              <a:ext uri="{FF2B5EF4-FFF2-40B4-BE49-F238E27FC236}">
                <a16:creationId xmlns:a16="http://schemas.microsoft.com/office/drawing/2014/main" id="{7672C600-8F55-A46D-317B-0BDD0D730945}"/>
              </a:ext>
            </a:extLst>
          </p:cNvPr>
          <p:cNvSpPr>
            <a:spLocks/>
          </p:cNvSpPr>
          <p:nvPr/>
        </p:nvSpPr>
        <p:spPr>
          <a:xfrm>
            <a:off x="8117641" y="3675712"/>
            <a:ext cx="3837653" cy="2756853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3590ED-8E9A-8FBD-762B-C2251EE01C64}"/>
              </a:ext>
            </a:extLst>
          </p:cNvPr>
          <p:cNvSpPr>
            <a:spLocks/>
          </p:cNvSpPr>
          <p:nvPr/>
        </p:nvSpPr>
        <p:spPr>
          <a:xfrm>
            <a:off x="228972" y="3675713"/>
            <a:ext cx="3837653" cy="2756850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FAA8B-957B-26ED-8221-69F952512766}"/>
              </a:ext>
            </a:extLst>
          </p:cNvPr>
          <p:cNvSpPr txBox="1">
            <a:spLocks/>
          </p:cNvSpPr>
          <p:nvPr/>
        </p:nvSpPr>
        <p:spPr>
          <a:xfrm>
            <a:off x="2270771" y="105663"/>
            <a:ext cx="76514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JUMLAH PENYELESAIAN PERKARA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84664-A1C2-DA0B-B291-776435D3BC42}"/>
              </a:ext>
            </a:extLst>
          </p:cNvPr>
          <p:cNvSpPr txBox="1">
            <a:spLocks/>
          </p:cNvSpPr>
          <p:nvPr/>
        </p:nvSpPr>
        <p:spPr>
          <a:xfrm rot="10800000" flipV="1">
            <a:off x="4421244" y="6499976"/>
            <a:ext cx="33495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Sumber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 Data: Integrasi Dors Ke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Pusiknas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ea typeface="Lato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E8A64251-7741-C065-2DD9-3F296271F416}"/>
              </a:ext>
            </a:extLst>
          </p:cNvPr>
          <p:cNvSpPr>
            <a:spLocks/>
          </p:cNvSpPr>
          <p:nvPr/>
        </p:nvSpPr>
        <p:spPr>
          <a:xfrm>
            <a:off x="721360" y="566103"/>
            <a:ext cx="10535920" cy="3005358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C0A73B74-6C67-3D63-5E11-907A831180EC}"/>
              </a:ext>
            </a:extLst>
          </p:cNvPr>
          <p:cNvSpPr txBox="1">
            <a:spLocks/>
          </p:cNvSpPr>
          <p:nvPr/>
        </p:nvSpPr>
        <p:spPr>
          <a:xfrm>
            <a:off x="8970814" y="2846437"/>
            <a:ext cx="1621940" cy="344920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142.358</a:t>
            </a:r>
            <a:endParaRPr lang="id-ID" sz="16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E2A90B0A-17EA-3702-96B5-0305180EDDE7}"/>
              </a:ext>
            </a:extLst>
          </p:cNvPr>
          <p:cNvSpPr txBox="1">
            <a:spLocks/>
          </p:cNvSpPr>
          <p:nvPr/>
        </p:nvSpPr>
        <p:spPr>
          <a:xfrm>
            <a:off x="8924780" y="938127"/>
            <a:ext cx="1621940" cy="407633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202</a:t>
            </a:r>
            <a:endParaRPr lang="id-ID" sz="20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276E7B73-0E89-BBB1-4492-8A69ADBD6D5B}"/>
              </a:ext>
            </a:extLst>
          </p:cNvPr>
          <p:cNvSpPr txBox="1">
            <a:spLocks/>
          </p:cNvSpPr>
          <p:nvPr/>
        </p:nvSpPr>
        <p:spPr>
          <a:xfrm>
            <a:off x="8935636" y="1608193"/>
            <a:ext cx="1621940" cy="376276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1ED4879A-B018-E444-2535-C5D73AAA1511}"/>
              </a:ext>
            </a:extLst>
          </p:cNvPr>
          <p:cNvSpPr txBox="1">
            <a:spLocks/>
          </p:cNvSpPr>
          <p:nvPr/>
        </p:nvSpPr>
        <p:spPr>
          <a:xfrm>
            <a:off x="8948712" y="2205353"/>
            <a:ext cx="1621940" cy="376276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9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13A314E1-4517-7BBE-C8D7-8E93C380DB45}"/>
              </a:ext>
            </a:extLst>
          </p:cNvPr>
          <p:cNvSpPr txBox="1">
            <a:spLocks/>
          </p:cNvSpPr>
          <p:nvPr/>
        </p:nvSpPr>
        <p:spPr>
          <a:xfrm>
            <a:off x="9168763" y="1222806"/>
            <a:ext cx="1071697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FD0FD041-AA49-B0F7-ADD4-D352A0A8852E}"/>
              </a:ext>
            </a:extLst>
          </p:cNvPr>
          <p:cNvSpPr txBox="1">
            <a:spLocks/>
          </p:cNvSpPr>
          <p:nvPr/>
        </p:nvSpPr>
        <p:spPr>
          <a:xfrm>
            <a:off x="9168763" y="1850782"/>
            <a:ext cx="1071697" cy="266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26294784-0A5D-6F64-F144-249362823B9C}"/>
              </a:ext>
            </a:extLst>
          </p:cNvPr>
          <p:cNvSpPr txBox="1">
            <a:spLocks/>
          </p:cNvSpPr>
          <p:nvPr/>
        </p:nvSpPr>
        <p:spPr>
          <a:xfrm>
            <a:off x="9172774" y="2497189"/>
            <a:ext cx="10716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7B6E67BA-A419-04FA-DD8C-248622EB5528}"/>
              </a:ext>
            </a:extLst>
          </p:cNvPr>
          <p:cNvSpPr txBox="1">
            <a:spLocks/>
          </p:cNvSpPr>
          <p:nvPr/>
        </p:nvSpPr>
        <p:spPr>
          <a:xfrm>
            <a:off x="9220939" y="3092176"/>
            <a:ext cx="1071697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7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A0824852-E2B1-3572-5B43-29127A89FCFA}"/>
              </a:ext>
            </a:extLst>
          </p:cNvPr>
          <p:cNvSpPr>
            <a:spLocks/>
          </p:cNvSpPr>
          <p:nvPr/>
        </p:nvSpPr>
        <p:spPr>
          <a:xfrm>
            <a:off x="6547147" y="969503"/>
            <a:ext cx="4421425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3B66AFC5-1FD0-0615-7CC6-DBCACB6914C3}"/>
              </a:ext>
            </a:extLst>
          </p:cNvPr>
          <p:cNvSpPr>
            <a:spLocks/>
          </p:cNvSpPr>
          <p:nvPr/>
        </p:nvSpPr>
        <p:spPr>
          <a:xfrm>
            <a:off x="6563431" y="1613059"/>
            <a:ext cx="4421425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0CD9D4FB-CAF7-0EE1-BE96-4829640C0000}"/>
              </a:ext>
            </a:extLst>
          </p:cNvPr>
          <p:cNvSpPr>
            <a:spLocks/>
          </p:cNvSpPr>
          <p:nvPr/>
        </p:nvSpPr>
        <p:spPr>
          <a:xfrm>
            <a:off x="6563431" y="2264435"/>
            <a:ext cx="4421425" cy="486670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Rectangle: Rounded Corners 9">
            <a:extLst>
              <a:ext uri="{FF2B5EF4-FFF2-40B4-BE49-F238E27FC236}">
                <a16:creationId xmlns:a16="http://schemas.microsoft.com/office/drawing/2014/main" id="{746B81AB-2590-6D20-32E6-579291FAAA6B}"/>
              </a:ext>
            </a:extLst>
          </p:cNvPr>
          <p:cNvSpPr>
            <a:spLocks/>
          </p:cNvSpPr>
          <p:nvPr/>
        </p:nvSpPr>
        <p:spPr>
          <a:xfrm>
            <a:off x="6563431" y="2868798"/>
            <a:ext cx="4421425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08" name="Rectangle: Rounded Corners 9">
            <a:extLst>
              <a:ext uri="{FF2B5EF4-FFF2-40B4-BE49-F238E27FC236}">
                <a16:creationId xmlns:a16="http://schemas.microsoft.com/office/drawing/2014/main" id="{17A01C5C-0855-8EEA-7FF3-1D9A08B9B844}"/>
              </a:ext>
            </a:extLst>
          </p:cNvPr>
          <p:cNvSpPr>
            <a:spLocks/>
          </p:cNvSpPr>
          <p:nvPr/>
        </p:nvSpPr>
        <p:spPr>
          <a:xfrm>
            <a:off x="4902358" y="974619"/>
            <a:ext cx="2929022" cy="52019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Rectangle: Rounded Corners 9">
            <a:extLst>
              <a:ext uri="{FF2B5EF4-FFF2-40B4-BE49-F238E27FC236}">
                <a16:creationId xmlns:a16="http://schemas.microsoft.com/office/drawing/2014/main" id="{4D7960DA-6267-0A96-0FA7-BB24B4AF3BA1}"/>
              </a:ext>
            </a:extLst>
          </p:cNvPr>
          <p:cNvSpPr>
            <a:spLocks/>
          </p:cNvSpPr>
          <p:nvPr/>
        </p:nvSpPr>
        <p:spPr>
          <a:xfrm>
            <a:off x="4918642" y="1613059"/>
            <a:ext cx="2929022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CD468E38-986C-5E81-9C0C-A91FF601EFB8}"/>
              </a:ext>
            </a:extLst>
          </p:cNvPr>
          <p:cNvSpPr>
            <a:spLocks/>
          </p:cNvSpPr>
          <p:nvPr/>
        </p:nvSpPr>
        <p:spPr>
          <a:xfrm>
            <a:off x="4918642" y="2264435"/>
            <a:ext cx="2929022" cy="492114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2BE588A6-AD86-277A-6578-D332E122577B}"/>
              </a:ext>
            </a:extLst>
          </p:cNvPr>
          <p:cNvSpPr>
            <a:spLocks/>
          </p:cNvSpPr>
          <p:nvPr/>
        </p:nvSpPr>
        <p:spPr>
          <a:xfrm>
            <a:off x="4918642" y="2868798"/>
            <a:ext cx="2929022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57" name="Rectangle: Rounded Corners 9">
            <a:extLst>
              <a:ext uri="{FF2B5EF4-FFF2-40B4-BE49-F238E27FC236}">
                <a16:creationId xmlns:a16="http://schemas.microsoft.com/office/drawing/2014/main" id="{0C4816A4-2FB4-47C1-192D-7D15C980F92E}"/>
              </a:ext>
            </a:extLst>
          </p:cNvPr>
          <p:cNvSpPr>
            <a:spLocks/>
          </p:cNvSpPr>
          <p:nvPr/>
        </p:nvSpPr>
        <p:spPr>
          <a:xfrm>
            <a:off x="1607131" y="1617761"/>
            <a:ext cx="4001139" cy="520934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457ECA29-4F27-7A24-EE0B-87960451C4ED}"/>
              </a:ext>
            </a:extLst>
          </p:cNvPr>
          <p:cNvSpPr txBox="1">
            <a:spLocks/>
          </p:cNvSpPr>
          <p:nvPr/>
        </p:nvSpPr>
        <p:spPr>
          <a:xfrm>
            <a:off x="1667605" y="1661675"/>
            <a:ext cx="2068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KORPOLAIRUD</a:t>
            </a:r>
            <a:r>
              <a:rPr lang="en-US" sz="1200" b="1" dirty="0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b="1" dirty="0" err="1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BAHARKAM</a:t>
            </a:r>
            <a:r>
              <a:rPr lang="en-US" sz="1200" b="1" dirty="0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POLRI</a:t>
            </a:r>
            <a:endParaRPr lang="id-ID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61" name="Rectangle: Rounded Corners 9">
            <a:extLst>
              <a:ext uri="{FF2B5EF4-FFF2-40B4-BE49-F238E27FC236}">
                <a16:creationId xmlns:a16="http://schemas.microsoft.com/office/drawing/2014/main" id="{4B626485-2CF4-FFF1-1A61-83D07DD8165F}"/>
              </a:ext>
            </a:extLst>
          </p:cNvPr>
          <p:cNvSpPr>
            <a:spLocks/>
          </p:cNvSpPr>
          <p:nvPr/>
        </p:nvSpPr>
        <p:spPr>
          <a:xfrm>
            <a:off x="1031807" y="1583935"/>
            <a:ext cx="675733" cy="586929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5000">
                <a:srgbClr val="FFC000"/>
              </a:gs>
              <a:gs pos="83000">
                <a:srgbClr val="FFC000"/>
              </a:gs>
              <a:gs pos="100000">
                <a:srgbClr val="FFC000"/>
              </a:gs>
            </a:gsLst>
            <a:lin ang="2700000" scaled="1"/>
          </a:gradFill>
          <a:ln w="57150"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62" name="Rectangle: Rounded Corners 9">
            <a:extLst>
              <a:ext uri="{FF2B5EF4-FFF2-40B4-BE49-F238E27FC236}">
                <a16:creationId xmlns:a16="http://schemas.microsoft.com/office/drawing/2014/main" id="{EF740E8C-74BA-8E0A-DEFC-1D2D4B97C76E}"/>
              </a:ext>
            </a:extLst>
          </p:cNvPr>
          <p:cNvSpPr>
            <a:spLocks/>
          </p:cNvSpPr>
          <p:nvPr/>
        </p:nvSpPr>
        <p:spPr>
          <a:xfrm>
            <a:off x="1530686" y="976975"/>
            <a:ext cx="4001139" cy="518659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64" name="Rectangle: Rounded Corners 9">
            <a:extLst>
              <a:ext uri="{FF2B5EF4-FFF2-40B4-BE49-F238E27FC236}">
                <a16:creationId xmlns:a16="http://schemas.microsoft.com/office/drawing/2014/main" id="{1ACFA754-CD5C-5EF2-6111-9EC7B14CEADB}"/>
              </a:ext>
            </a:extLst>
          </p:cNvPr>
          <p:cNvSpPr>
            <a:spLocks/>
          </p:cNvSpPr>
          <p:nvPr/>
        </p:nvSpPr>
        <p:spPr>
          <a:xfrm>
            <a:off x="1031817" y="928589"/>
            <a:ext cx="675733" cy="593435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5000">
                <a:srgbClr val="FFC000"/>
              </a:gs>
              <a:gs pos="83000">
                <a:srgbClr val="FFC000"/>
              </a:gs>
              <a:gs pos="100000">
                <a:srgbClr val="FFC000"/>
              </a:gs>
            </a:gsLst>
            <a:lin ang="2700000" scaled="1"/>
          </a:gradFill>
          <a:ln w="57150"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65" name="Rectangle: Rounded Corners 9">
            <a:extLst>
              <a:ext uri="{FF2B5EF4-FFF2-40B4-BE49-F238E27FC236}">
                <a16:creationId xmlns:a16="http://schemas.microsoft.com/office/drawing/2014/main" id="{BD52774C-0F9B-82E4-34C2-7E3F1D62097E}"/>
              </a:ext>
            </a:extLst>
          </p:cNvPr>
          <p:cNvSpPr>
            <a:spLocks/>
          </p:cNvSpPr>
          <p:nvPr/>
        </p:nvSpPr>
        <p:spPr>
          <a:xfrm>
            <a:off x="1607129" y="2869922"/>
            <a:ext cx="4001141" cy="515605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FF601DF1-177F-002C-98A1-E4B0C2997DEF}"/>
              </a:ext>
            </a:extLst>
          </p:cNvPr>
          <p:cNvSpPr txBox="1">
            <a:spLocks/>
          </p:cNvSpPr>
          <p:nvPr/>
        </p:nvSpPr>
        <p:spPr>
          <a:xfrm>
            <a:off x="1668065" y="2988761"/>
            <a:ext cx="2972184" cy="28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POLDA</a:t>
            </a:r>
            <a:endParaRPr lang="id-ID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259DF983-B067-93C7-DE1C-198F3A2AADD2}"/>
              </a:ext>
            </a:extLst>
          </p:cNvPr>
          <p:cNvSpPr txBox="1">
            <a:spLocks/>
          </p:cNvSpPr>
          <p:nvPr/>
        </p:nvSpPr>
        <p:spPr>
          <a:xfrm>
            <a:off x="3967101" y="2861078"/>
            <a:ext cx="1388987" cy="338554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39</a:t>
            </a:r>
          </a:p>
        </p:txBody>
      </p:sp>
      <p:sp>
        <p:nvSpPr>
          <p:cNvPr id="1089" name="Rectangle: Rounded Corners 9">
            <a:extLst>
              <a:ext uri="{FF2B5EF4-FFF2-40B4-BE49-F238E27FC236}">
                <a16:creationId xmlns:a16="http://schemas.microsoft.com/office/drawing/2014/main" id="{BF26EBBA-4D16-5CF9-CAFC-7D0DB7A40919}"/>
              </a:ext>
            </a:extLst>
          </p:cNvPr>
          <p:cNvSpPr>
            <a:spLocks/>
          </p:cNvSpPr>
          <p:nvPr/>
        </p:nvSpPr>
        <p:spPr>
          <a:xfrm>
            <a:off x="1046730" y="2839626"/>
            <a:ext cx="675733" cy="586929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5000">
                <a:srgbClr val="FFC000"/>
              </a:gs>
              <a:gs pos="83000">
                <a:srgbClr val="FFC000"/>
              </a:gs>
              <a:gs pos="100000">
                <a:srgbClr val="FFC000"/>
              </a:gs>
            </a:gsLst>
            <a:lin ang="2700000" scaled="1"/>
          </a:gradFill>
          <a:ln w="57150"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DFFD9A6-4545-3CE5-F844-E9C39361B4F5}"/>
              </a:ext>
            </a:extLst>
          </p:cNvPr>
          <p:cNvSpPr txBox="1">
            <a:spLocks/>
          </p:cNvSpPr>
          <p:nvPr/>
        </p:nvSpPr>
        <p:spPr>
          <a:xfrm>
            <a:off x="4007104" y="964656"/>
            <a:ext cx="1320022" cy="400110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A5BF946E-727E-4668-FED0-E0E8DC78B15A}"/>
              </a:ext>
            </a:extLst>
          </p:cNvPr>
          <p:cNvSpPr txBox="1">
            <a:spLocks/>
          </p:cNvSpPr>
          <p:nvPr/>
        </p:nvSpPr>
        <p:spPr>
          <a:xfrm>
            <a:off x="4036859" y="1600517"/>
            <a:ext cx="1267268" cy="376276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id-ID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0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92" name="Rectangle: Rounded Corners 9">
            <a:extLst>
              <a:ext uri="{FF2B5EF4-FFF2-40B4-BE49-F238E27FC236}">
                <a16:creationId xmlns:a16="http://schemas.microsoft.com/office/drawing/2014/main" id="{4088A86A-614D-B1A2-AC8A-A724E6C1F388}"/>
              </a:ext>
            </a:extLst>
          </p:cNvPr>
          <p:cNvSpPr>
            <a:spLocks/>
          </p:cNvSpPr>
          <p:nvPr/>
        </p:nvSpPr>
        <p:spPr>
          <a:xfrm>
            <a:off x="1621589" y="2267001"/>
            <a:ext cx="4001141" cy="489547"/>
          </a:xfrm>
          <a:prstGeom prst="homePlate">
            <a:avLst/>
          </a:prstGeom>
          <a:gradFill flip="none" rotWithShape="1">
            <a:gsLst>
              <a:gs pos="0">
                <a:srgbClr val="1A6CA9"/>
              </a:gs>
              <a:gs pos="27000">
                <a:srgbClr val="027AD1"/>
              </a:gs>
              <a:gs pos="55000">
                <a:srgbClr val="04509C"/>
              </a:gs>
              <a:gs pos="100000">
                <a:srgbClr val="042D6F"/>
              </a:gs>
            </a:gsLst>
            <a:lin ang="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1C01168C-2275-F227-1189-E20F9CC9DD7E}"/>
              </a:ext>
            </a:extLst>
          </p:cNvPr>
          <p:cNvSpPr txBox="1">
            <a:spLocks/>
          </p:cNvSpPr>
          <p:nvPr/>
        </p:nvSpPr>
        <p:spPr>
          <a:xfrm>
            <a:off x="1652598" y="2352541"/>
            <a:ext cx="1913562" cy="28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DENSUS 88  AT POLRI</a:t>
            </a:r>
            <a:endParaRPr lang="id-ID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5ACFBE0C-6464-2F45-C759-E03A9AEB36D7}"/>
              </a:ext>
            </a:extLst>
          </p:cNvPr>
          <p:cNvSpPr txBox="1">
            <a:spLocks/>
          </p:cNvSpPr>
          <p:nvPr/>
        </p:nvSpPr>
        <p:spPr>
          <a:xfrm>
            <a:off x="4010204" y="2261849"/>
            <a:ext cx="1345884" cy="376276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id-ID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0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95" name="Rectangle: Rounded Corners 9">
            <a:extLst>
              <a:ext uri="{FF2B5EF4-FFF2-40B4-BE49-F238E27FC236}">
                <a16:creationId xmlns:a16="http://schemas.microsoft.com/office/drawing/2014/main" id="{02A487D6-42FD-EDFC-804B-3B0FD8D33191}"/>
              </a:ext>
            </a:extLst>
          </p:cNvPr>
          <p:cNvSpPr>
            <a:spLocks/>
          </p:cNvSpPr>
          <p:nvPr/>
        </p:nvSpPr>
        <p:spPr>
          <a:xfrm>
            <a:off x="1036823" y="2225070"/>
            <a:ext cx="675733" cy="5907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5000">
                <a:srgbClr val="FFC000"/>
              </a:gs>
              <a:gs pos="83000">
                <a:srgbClr val="FFC000"/>
              </a:gs>
              <a:gs pos="100000">
                <a:srgbClr val="FFC000"/>
              </a:gs>
            </a:gsLst>
            <a:lin ang="2700000" scaled="1"/>
          </a:gradFill>
          <a:ln w="57150"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98" name="Picture 10" descr="Png gambar, Dekorasi dinding buatan sendiri, Lambang negara">
            <a:extLst>
              <a:ext uri="{FF2B5EF4-FFF2-40B4-BE49-F238E27FC236}">
                <a16:creationId xmlns:a16="http://schemas.microsoft.com/office/drawing/2014/main" id="{D8330C67-F4F3-C212-A646-C6201CA8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98" y="2331164"/>
            <a:ext cx="425733" cy="42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1098">
            <a:extLst>
              <a:ext uri="{FF2B5EF4-FFF2-40B4-BE49-F238E27FC236}">
                <a16:creationId xmlns:a16="http://schemas.microsoft.com/office/drawing/2014/main" id="{2D107183-94DA-1E67-1764-1B67953E1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95" y="1668215"/>
            <a:ext cx="378125" cy="465087"/>
          </a:xfrm>
          <a:prstGeom prst="rect">
            <a:avLst/>
          </a:prstGeom>
        </p:spPr>
      </p:pic>
      <p:sp>
        <p:nvSpPr>
          <p:cNvPr id="1100" name="TextBox 1099">
            <a:extLst>
              <a:ext uri="{FF2B5EF4-FFF2-40B4-BE49-F238E27FC236}">
                <a16:creationId xmlns:a16="http://schemas.microsoft.com/office/drawing/2014/main" id="{2125E92E-2DD1-AD59-18E0-FE5C4F7251C7}"/>
              </a:ext>
            </a:extLst>
          </p:cNvPr>
          <p:cNvSpPr txBox="1">
            <a:spLocks/>
          </p:cNvSpPr>
          <p:nvPr/>
        </p:nvSpPr>
        <p:spPr>
          <a:xfrm>
            <a:off x="3981320" y="1234864"/>
            <a:ext cx="1363751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D21A9D23-39DE-F85F-3CE8-3A8048DEB62B}"/>
              </a:ext>
            </a:extLst>
          </p:cNvPr>
          <p:cNvSpPr txBox="1">
            <a:spLocks/>
          </p:cNvSpPr>
          <p:nvPr/>
        </p:nvSpPr>
        <p:spPr>
          <a:xfrm>
            <a:off x="3981320" y="1843106"/>
            <a:ext cx="1401307" cy="266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0D7CD988-8E6B-95F2-67D0-9AC7E21D4F1F}"/>
              </a:ext>
            </a:extLst>
          </p:cNvPr>
          <p:cNvSpPr txBox="1">
            <a:spLocks/>
          </p:cNvSpPr>
          <p:nvPr/>
        </p:nvSpPr>
        <p:spPr>
          <a:xfrm>
            <a:off x="4007105" y="2488997"/>
            <a:ext cx="13899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02396426-DE47-B9F2-46DB-75CBEA03A7BF}"/>
              </a:ext>
            </a:extLst>
          </p:cNvPr>
          <p:cNvSpPr txBox="1">
            <a:spLocks/>
          </p:cNvSpPr>
          <p:nvPr/>
        </p:nvSpPr>
        <p:spPr>
          <a:xfrm>
            <a:off x="4016384" y="3106817"/>
            <a:ext cx="132276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914470-BAD0-05B7-B660-02503512458B}"/>
              </a:ext>
            </a:extLst>
          </p:cNvPr>
          <p:cNvSpPr txBox="1">
            <a:spLocks/>
          </p:cNvSpPr>
          <p:nvPr/>
        </p:nvSpPr>
        <p:spPr>
          <a:xfrm>
            <a:off x="1647639" y="1118770"/>
            <a:ext cx="2857283" cy="28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n>
                  <a:solidFill>
                    <a:srgbClr val="FEBF0E"/>
                  </a:solidFill>
                </a:ln>
                <a:solidFill>
                  <a:srgbClr val="FEBF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BARESKRIM POLRI </a:t>
            </a:r>
            <a:endParaRPr lang="id-ID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20D7F319-4D27-BAD6-1FAB-5AF70BEC5F13}"/>
              </a:ext>
            </a:extLst>
          </p:cNvPr>
          <p:cNvSpPr txBox="1">
            <a:spLocks/>
          </p:cNvSpPr>
          <p:nvPr/>
        </p:nvSpPr>
        <p:spPr>
          <a:xfrm>
            <a:off x="7482344" y="628557"/>
            <a:ext cx="35025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JANUARI – SEPTEMBER 2025</a:t>
            </a:r>
            <a:endParaRPr lang="sv-SE" sz="1400" b="1" dirty="0">
              <a:solidFill>
                <a:srgbClr val="2039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GLSelra">
            <a:extLst>
              <a:ext uri="{FF2B5EF4-FFF2-40B4-BE49-F238E27FC236}">
                <a16:creationId xmlns:a16="http://schemas.microsoft.com/office/drawing/2014/main" id="{F649A04F-1341-7934-D57F-BA9A1513BD1B}"/>
              </a:ext>
            </a:extLst>
          </p:cNvPr>
          <p:cNvSpPr txBox="1">
            <a:spLocks/>
          </p:cNvSpPr>
          <p:nvPr/>
        </p:nvSpPr>
        <p:spPr>
          <a:xfrm>
            <a:off x="1801391" y="621287"/>
            <a:ext cx="30186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sv-SE" sz="1500" b="1" dirty="0">
              <a:solidFill>
                <a:srgbClr val="28406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A750A2A0-DE6D-5191-9071-313412AB8362}"/>
              </a:ext>
            </a:extLst>
          </p:cNvPr>
          <p:cNvSpPr txBox="1">
            <a:spLocks/>
          </p:cNvSpPr>
          <p:nvPr/>
        </p:nvSpPr>
        <p:spPr>
          <a:xfrm>
            <a:off x="5382627" y="620457"/>
            <a:ext cx="21190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SEPTEMBER</a:t>
            </a:r>
            <a:r>
              <a:rPr lang="sv-SE" sz="15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sp>
        <p:nvSpPr>
          <p:cNvPr id="1138" name="TextBox 1137">
            <a:extLst>
              <a:ext uri="{FF2B5EF4-FFF2-40B4-BE49-F238E27FC236}">
                <a16:creationId xmlns:a16="http://schemas.microsoft.com/office/drawing/2014/main" id="{174EF7A2-5B86-78C1-78C8-C3CF5EDC0A08}"/>
              </a:ext>
            </a:extLst>
          </p:cNvPr>
          <p:cNvSpPr txBox="1">
            <a:spLocks/>
          </p:cNvSpPr>
          <p:nvPr/>
        </p:nvSpPr>
        <p:spPr>
          <a:xfrm>
            <a:off x="5884906" y="2879126"/>
            <a:ext cx="1388987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3.706</a:t>
            </a:r>
          </a:p>
        </p:txBody>
      </p:sp>
      <p:sp>
        <p:nvSpPr>
          <p:cNvPr id="1139" name="TextBox 1138">
            <a:extLst>
              <a:ext uri="{FF2B5EF4-FFF2-40B4-BE49-F238E27FC236}">
                <a16:creationId xmlns:a16="http://schemas.microsoft.com/office/drawing/2014/main" id="{CCC1E5E0-A3BA-5B38-B148-3C9C111B885D}"/>
              </a:ext>
            </a:extLst>
          </p:cNvPr>
          <p:cNvSpPr txBox="1">
            <a:spLocks/>
          </p:cNvSpPr>
          <p:nvPr/>
        </p:nvSpPr>
        <p:spPr>
          <a:xfrm>
            <a:off x="5882697" y="981250"/>
            <a:ext cx="1320022" cy="400110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</a:t>
            </a:r>
            <a:endParaRPr lang="id-ID" sz="20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40" name="TextBox 1139">
            <a:extLst>
              <a:ext uri="{FF2B5EF4-FFF2-40B4-BE49-F238E27FC236}">
                <a16:creationId xmlns:a16="http://schemas.microsoft.com/office/drawing/2014/main" id="{E9E39B8D-9ED9-5B2C-3B85-211C179FDF06}"/>
              </a:ext>
            </a:extLst>
          </p:cNvPr>
          <p:cNvSpPr txBox="1">
            <a:spLocks/>
          </p:cNvSpPr>
          <p:nvPr/>
        </p:nvSpPr>
        <p:spPr>
          <a:xfrm>
            <a:off x="5922475" y="1605568"/>
            <a:ext cx="1267268" cy="376276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AACAC04A-49DB-EB47-EB9C-D0F411B13B10}"/>
              </a:ext>
            </a:extLst>
          </p:cNvPr>
          <p:cNvSpPr txBox="1">
            <a:spLocks/>
          </p:cNvSpPr>
          <p:nvPr/>
        </p:nvSpPr>
        <p:spPr>
          <a:xfrm>
            <a:off x="5881614" y="2255699"/>
            <a:ext cx="1345884" cy="376276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0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38368DFC-D832-4275-9178-0242E24C94CB}"/>
              </a:ext>
            </a:extLst>
          </p:cNvPr>
          <p:cNvSpPr txBox="1">
            <a:spLocks/>
          </p:cNvSpPr>
          <p:nvPr/>
        </p:nvSpPr>
        <p:spPr>
          <a:xfrm>
            <a:off x="5859122" y="1251458"/>
            <a:ext cx="1363751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844C8A50-8562-4404-26D1-965822533961}"/>
              </a:ext>
            </a:extLst>
          </p:cNvPr>
          <p:cNvSpPr txBox="1">
            <a:spLocks/>
          </p:cNvSpPr>
          <p:nvPr/>
        </p:nvSpPr>
        <p:spPr>
          <a:xfrm>
            <a:off x="5866014" y="1853461"/>
            <a:ext cx="1401307" cy="266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5DA97A01-1C84-4F26-BE6B-E13A673009A1}"/>
              </a:ext>
            </a:extLst>
          </p:cNvPr>
          <p:cNvSpPr txBox="1">
            <a:spLocks/>
          </p:cNvSpPr>
          <p:nvPr/>
        </p:nvSpPr>
        <p:spPr>
          <a:xfrm>
            <a:off x="5870501" y="2488997"/>
            <a:ext cx="13899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F2916F0C-36D1-5E98-F6AC-97B5710DB082}"/>
              </a:ext>
            </a:extLst>
          </p:cNvPr>
          <p:cNvSpPr txBox="1">
            <a:spLocks/>
          </p:cNvSpPr>
          <p:nvPr/>
        </p:nvSpPr>
        <p:spPr>
          <a:xfrm>
            <a:off x="5920541" y="3124865"/>
            <a:ext cx="1322763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7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48E8EF37-88DF-906F-EAFE-1BA807AC092B}"/>
              </a:ext>
            </a:extLst>
          </p:cNvPr>
          <p:cNvSpPr txBox="1">
            <a:spLocks/>
          </p:cNvSpPr>
          <p:nvPr/>
        </p:nvSpPr>
        <p:spPr>
          <a:xfrm>
            <a:off x="8608134" y="2873077"/>
            <a:ext cx="1388987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46.662</a:t>
            </a:r>
          </a:p>
        </p:txBody>
      </p:sp>
      <p:sp>
        <p:nvSpPr>
          <p:cNvPr id="1147" name="TextBox 1146">
            <a:extLst>
              <a:ext uri="{FF2B5EF4-FFF2-40B4-BE49-F238E27FC236}">
                <a16:creationId xmlns:a16="http://schemas.microsoft.com/office/drawing/2014/main" id="{514834F1-563F-E5BF-5ECC-71A8FD3DF978}"/>
              </a:ext>
            </a:extLst>
          </p:cNvPr>
          <p:cNvSpPr txBox="1">
            <a:spLocks/>
          </p:cNvSpPr>
          <p:nvPr/>
        </p:nvSpPr>
        <p:spPr>
          <a:xfrm>
            <a:off x="8607193" y="964463"/>
            <a:ext cx="1320022" cy="369332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142</a:t>
            </a:r>
            <a:endParaRPr lang="id-ID" sz="20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48" name="TextBox 1147">
            <a:extLst>
              <a:ext uri="{FF2B5EF4-FFF2-40B4-BE49-F238E27FC236}">
                <a16:creationId xmlns:a16="http://schemas.microsoft.com/office/drawing/2014/main" id="{B750BBB8-0FFB-5D56-8198-EC454020111D}"/>
              </a:ext>
            </a:extLst>
          </p:cNvPr>
          <p:cNvSpPr txBox="1">
            <a:spLocks/>
          </p:cNvSpPr>
          <p:nvPr/>
        </p:nvSpPr>
        <p:spPr>
          <a:xfrm>
            <a:off x="8643708" y="1600324"/>
            <a:ext cx="1267268" cy="376276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9455337E-8FCC-0C79-0DF0-FAC1EF2B3846}"/>
              </a:ext>
            </a:extLst>
          </p:cNvPr>
          <p:cNvSpPr txBox="1">
            <a:spLocks/>
          </p:cNvSpPr>
          <p:nvPr/>
        </p:nvSpPr>
        <p:spPr>
          <a:xfrm>
            <a:off x="8617053" y="2261656"/>
            <a:ext cx="1345884" cy="376276"/>
          </a:xfrm>
          <a:prstGeom prst="rect">
            <a:avLst/>
          </a:prstGeom>
          <a:noFill/>
          <a:effectLst>
            <a:outerShdw blurRad="63500" dist="38100" dir="8100000" algn="tr" rotWithShape="0">
              <a:schemeClr val="tx1">
                <a:alpha val="86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0</a:t>
            </a:r>
            <a:endParaRPr lang="id-ID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50" name="TextBox 1149">
            <a:extLst>
              <a:ext uri="{FF2B5EF4-FFF2-40B4-BE49-F238E27FC236}">
                <a16:creationId xmlns:a16="http://schemas.microsoft.com/office/drawing/2014/main" id="{FB80936A-6416-060B-D5D1-C00379A08359}"/>
              </a:ext>
            </a:extLst>
          </p:cNvPr>
          <p:cNvSpPr txBox="1">
            <a:spLocks/>
          </p:cNvSpPr>
          <p:nvPr/>
        </p:nvSpPr>
        <p:spPr>
          <a:xfrm>
            <a:off x="8581409" y="1234671"/>
            <a:ext cx="1363751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F1BEE7EC-57DF-2095-CF1F-123912AE57A0}"/>
              </a:ext>
            </a:extLst>
          </p:cNvPr>
          <p:cNvSpPr txBox="1">
            <a:spLocks/>
          </p:cNvSpPr>
          <p:nvPr/>
        </p:nvSpPr>
        <p:spPr>
          <a:xfrm>
            <a:off x="8581409" y="1842913"/>
            <a:ext cx="1401307" cy="266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9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43E2D-8796-AF66-AA11-607877D24B85}"/>
              </a:ext>
            </a:extLst>
          </p:cNvPr>
          <p:cNvSpPr txBox="1">
            <a:spLocks/>
          </p:cNvSpPr>
          <p:nvPr/>
        </p:nvSpPr>
        <p:spPr>
          <a:xfrm>
            <a:off x="8607194" y="2488804"/>
            <a:ext cx="13899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44210A-4B35-282E-69CD-E738B80ADF9A}"/>
              </a:ext>
            </a:extLst>
          </p:cNvPr>
          <p:cNvSpPr txBox="1">
            <a:spLocks/>
          </p:cNvSpPr>
          <p:nvPr/>
        </p:nvSpPr>
        <p:spPr>
          <a:xfrm>
            <a:off x="8643769" y="3118816"/>
            <a:ext cx="1322763" cy="2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Perkara</a:t>
            </a:r>
            <a:endParaRPr lang="id-ID" sz="7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GLSelra1">
            <a:extLst>
              <a:ext uri="{FF2B5EF4-FFF2-40B4-BE49-F238E27FC236}">
                <a16:creationId xmlns:a16="http://schemas.microsoft.com/office/drawing/2014/main" id="{DF211510-37CB-23F5-8A25-95E7E4535B4B}"/>
              </a:ext>
            </a:extLst>
          </p:cNvPr>
          <p:cNvSpPr txBox="1">
            <a:spLocks/>
          </p:cNvSpPr>
          <p:nvPr/>
        </p:nvSpPr>
        <p:spPr>
          <a:xfrm>
            <a:off x="1031807" y="3725734"/>
            <a:ext cx="2119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sv-SE" sz="1400" b="1" dirty="0">
              <a:solidFill>
                <a:srgbClr val="2039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9D0112E1-9BFB-92D5-84A6-451A09E266A0}"/>
              </a:ext>
            </a:extLst>
          </p:cNvPr>
          <p:cNvSpPr txBox="1">
            <a:spLocks/>
          </p:cNvSpPr>
          <p:nvPr/>
        </p:nvSpPr>
        <p:spPr>
          <a:xfrm>
            <a:off x="5015910" y="3722266"/>
            <a:ext cx="2119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SEPTEMBER</a:t>
            </a:r>
            <a:r>
              <a:rPr lang="sv-SE" sz="14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69AA2-5810-E220-2424-E1D6272752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81" y="987277"/>
            <a:ext cx="402033" cy="510047"/>
          </a:xfrm>
          <a:prstGeom prst="rect">
            <a:avLst/>
          </a:prstGeom>
        </p:spPr>
      </p:pic>
      <p:pic>
        <p:nvPicPr>
          <p:cNvPr id="11" name="object 15">
            <a:extLst>
              <a:ext uri="{FF2B5EF4-FFF2-40B4-BE49-F238E27FC236}">
                <a16:creationId xmlns:a16="http://schemas.microsoft.com/office/drawing/2014/main" id="{5322AC08-F556-B04E-9163-0DF82DB38C9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159" y="2893872"/>
            <a:ext cx="438643" cy="506972"/>
          </a:xfrm>
          <a:prstGeom prst="rect">
            <a:avLst/>
          </a:prstGeom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A26A0EB0-9F05-8A34-7610-2F1010D4EDC7}"/>
              </a:ext>
            </a:extLst>
          </p:cNvPr>
          <p:cNvSpPr txBox="1">
            <a:spLocks/>
          </p:cNvSpPr>
          <p:nvPr/>
        </p:nvSpPr>
        <p:spPr>
          <a:xfrm>
            <a:off x="7168700" y="3726848"/>
            <a:ext cx="575657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JANUARI – AGUSTUS 2025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E26981-1687-A496-6D9A-C78CCE0033E1}"/>
              </a:ext>
            </a:extLst>
          </p:cNvPr>
          <p:cNvSpPr/>
          <p:nvPr/>
        </p:nvSpPr>
        <p:spPr>
          <a:xfrm>
            <a:off x="4869338" y="6078304"/>
            <a:ext cx="275905" cy="82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indent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3459E9-6C85-4C42-A35D-1EC1F83A92BA}"/>
              </a:ext>
            </a:extLst>
          </p:cNvPr>
          <p:cNvSpPr/>
          <p:nvPr/>
        </p:nvSpPr>
        <p:spPr>
          <a:xfrm>
            <a:off x="8900464" y="5996941"/>
            <a:ext cx="275919" cy="1403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76" name="Chart 75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345744"/>
              </p:ext>
            </p:extLst>
          </p:nvPr>
        </p:nvGraphicFramePr>
        <p:xfrm>
          <a:off x="4144914" y="4087006"/>
          <a:ext cx="3814818" cy="2353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E07B306C-A30F-442E-BD38-550E7F3C085D}"/>
              </a:ext>
            </a:extLst>
          </p:cNvPr>
          <p:cNvSpPr/>
          <p:nvPr/>
        </p:nvSpPr>
        <p:spPr>
          <a:xfrm>
            <a:off x="5673440" y="6112654"/>
            <a:ext cx="275919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78" name="Chart 77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8430268"/>
              </p:ext>
            </p:extLst>
          </p:nvPr>
        </p:nvGraphicFramePr>
        <p:xfrm>
          <a:off x="8117488" y="4073969"/>
          <a:ext cx="3837653" cy="23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2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3302814"/>
              </p:ext>
            </p:extLst>
          </p:nvPr>
        </p:nvGraphicFramePr>
        <p:xfrm>
          <a:off x="228972" y="4083532"/>
          <a:ext cx="3837653" cy="2347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93534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17">
            <a:extLst>
              <a:ext uri="{FF2B5EF4-FFF2-40B4-BE49-F238E27FC236}">
                <a16:creationId xmlns:a16="http://schemas.microsoft.com/office/drawing/2014/main" id="{A340C4B0-20DD-FF98-2842-15AE311F77F5}"/>
              </a:ext>
            </a:extLst>
          </p:cNvPr>
          <p:cNvSpPr>
            <a:spLocks/>
          </p:cNvSpPr>
          <p:nvPr/>
        </p:nvSpPr>
        <p:spPr>
          <a:xfrm>
            <a:off x="831582" y="776886"/>
            <a:ext cx="5128067" cy="2552721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F4219CC2-AE99-B932-BE51-3116C40A88BB}"/>
              </a:ext>
            </a:extLst>
          </p:cNvPr>
          <p:cNvSpPr>
            <a:spLocks/>
          </p:cNvSpPr>
          <p:nvPr/>
        </p:nvSpPr>
        <p:spPr>
          <a:xfrm>
            <a:off x="979127" y="111526"/>
            <a:ext cx="4900511" cy="513625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Dokumen Diterima SPPT-TI Berdasar </a:t>
            </a:r>
          </a:p>
          <a:p>
            <a:pPr algn="ctr"/>
            <a:r>
              <a:rPr lang="it-IT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Jenjang Satker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F1F7960B-AC51-54BF-A6BE-5F9968E75876}"/>
              </a:ext>
            </a:extLst>
          </p:cNvPr>
          <p:cNvGrpSpPr>
            <a:grpSpLocks/>
          </p:cNvGrpSpPr>
          <p:nvPr/>
        </p:nvGrpSpPr>
        <p:grpSpPr>
          <a:xfrm>
            <a:off x="935051" y="880302"/>
            <a:ext cx="4900512" cy="349609"/>
            <a:chOff x="1267769" y="3168130"/>
            <a:chExt cx="6088216" cy="281356"/>
          </a:xfrm>
          <a:solidFill>
            <a:srgbClr val="C00000"/>
          </a:solidFill>
        </p:grpSpPr>
        <p:grpSp>
          <p:nvGrpSpPr>
            <p:cNvPr id="5" name="Group 20">
              <a:extLst>
                <a:ext uri="{FF2B5EF4-FFF2-40B4-BE49-F238E27FC236}">
                  <a16:creationId xmlns:a16="http://schemas.microsoft.com/office/drawing/2014/main" id="{EBD44AFD-3226-5FC4-58B7-2531EAA4B5C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0"/>
              <a:ext cx="4567928" cy="281356"/>
              <a:chOff x="1267769" y="3168130"/>
              <a:chExt cx="4567928" cy="281356"/>
            </a:xfrm>
            <a:grpFill/>
          </p:grpSpPr>
          <p:sp>
            <p:nvSpPr>
              <p:cNvPr id="7" name="Rectangle: Top Corners Rounded 23">
                <a:extLst>
                  <a:ext uri="{FF2B5EF4-FFF2-40B4-BE49-F238E27FC236}">
                    <a16:creationId xmlns:a16="http://schemas.microsoft.com/office/drawing/2014/main" id="{2B9C6D60-EEF0-A084-4EBB-DFE03D9629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46129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SATKER</a:t>
                </a:r>
              </a:p>
            </p:txBody>
          </p:sp>
          <p:sp>
            <p:nvSpPr>
              <p:cNvPr id="8" name="Rectangle: Top Corners Rounded 24">
                <a:extLst>
                  <a:ext uri="{FF2B5EF4-FFF2-40B4-BE49-F238E27FC236}">
                    <a16:creationId xmlns:a16="http://schemas.microsoft.com/office/drawing/2014/main" id="{9431D875-124E-A2A4-C524-C11145E885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06516" y="3168130"/>
                <a:ext cx="1416385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28 OKTOBER 2025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Rectangle: Top Corners Rounded 25">
                <a:extLst>
                  <a:ext uri="{FF2B5EF4-FFF2-40B4-BE49-F238E27FC236}">
                    <a16:creationId xmlns:a16="http://schemas.microsoft.com/office/drawing/2014/main" id="{05952BAE-D795-7E0F-FFFB-824F8642F3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15518" y="3168133"/>
                <a:ext cx="1120179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SEPTEMBER 2025</a:t>
                </a:r>
              </a:p>
            </p:txBody>
          </p:sp>
        </p:grpSp>
        <p:sp>
          <p:nvSpPr>
            <p:cNvPr id="6" name="Rectangle: Top Corners Rounded 21">
              <a:extLst>
                <a:ext uri="{FF2B5EF4-FFF2-40B4-BE49-F238E27FC236}">
                  <a16:creationId xmlns:a16="http://schemas.microsoft.com/office/drawing/2014/main" id="{9D526ECA-9743-E1DF-8DB4-DD1DA6F64CEC}"/>
                </a:ext>
              </a:extLst>
            </p:cNvPr>
            <p:cNvSpPr>
              <a:spLocks/>
            </p:cNvSpPr>
            <p:nvPr/>
          </p:nvSpPr>
          <p:spPr>
            <a:xfrm>
              <a:off x="5926455" y="3168133"/>
              <a:ext cx="1429530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JANUARI – </a:t>
              </a:r>
              <a:r>
                <a:rPr lang="en-US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SEPTEMBER</a:t>
              </a:r>
              <a:r>
                <a:rPr lang="id-ID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2025</a:t>
              </a:r>
            </a:p>
          </p:txBody>
        </p: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669E8794-A313-F657-1B97-FC2D53F6BAE5}"/>
              </a:ext>
            </a:extLst>
          </p:cNvPr>
          <p:cNvGrpSpPr>
            <a:grpSpLocks/>
          </p:cNvGrpSpPr>
          <p:nvPr/>
        </p:nvGrpSpPr>
        <p:grpSpPr>
          <a:xfrm>
            <a:off x="952132" y="1281719"/>
            <a:ext cx="4883430" cy="276646"/>
            <a:chOff x="1267768" y="3168132"/>
            <a:chExt cx="6088216" cy="281354"/>
          </a:xfrm>
          <a:solidFill>
            <a:srgbClr val="203965"/>
          </a:solidFill>
        </p:grpSpPr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id="{DC8661C3-8CC8-3D62-E41E-F7758C39E0E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8" y="3168132"/>
              <a:ext cx="4567270" cy="281354"/>
              <a:chOff x="1267768" y="3168132"/>
              <a:chExt cx="4567270" cy="281354"/>
            </a:xfrm>
            <a:grpFill/>
          </p:grpSpPr>
          <p:sp>
            <p:nvSpPr>
              <p:cNvPr id="13" name="Rectangle: Top Corners Rounded 30">
                <a:extLst>
                  <a:ext uri="{FF2B5EF4-FFF2-40B4-BE49-F238E27FC236}">
                    <a16:creationId xmlns:a16="http://schemas.microsoft.com/office/drawing/2014/main" id="{78ECBD11-982A-723F-62C0-6D398EEEDC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1845472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BARESKRIM</a:t>
                </a:r>
              </a:p>
            </p:txBody>
          </p:sp>
          <p:sp>
            <p:nvSpPr>
              <p:cNvPr id="14" name="Rectangle: Top Corners Rounded 31">
                <a:extLst>
                  <a:ext uri="{FF2B5EF4-FFF2-40B4-BE49-F238E27FC236}">
                    <a16:creationId xmlns:a16="http://schemas.microsoft.com/office/drawing/2014/main" id="{867A476E-E6CE-67F4-9E77-E677E61EBF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17803" y="3168132"/>
                <a:ext cx="1416384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Rectangle: Top Corners Rounded 32">
                <a:extLst>
                  <a:ext uri="{FF2B5EF4-FFF2-40B4-BE49-F238E27FC236}">
                    <a16:creationId xmlns:a16="http://schemas.microsoft.com/office/drawing/2014/main" id="{F23FC265-F7DB-B468-BA58-CA9A8816FD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13521" y="3168133"/>
                <a:ext cx="1121517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Rectangle: Top Corners Rounded 28">
              <a:extLst>
                <a:ext uri="{FF2B5EF4-FFF2-40B4-BE49-F238E27FC236}">
                  <a16:creationId xmlns:a16="http://schemas.microsoft.com/office/drawing/2014/main" id="{7F183F2C-BD7E-46A4-AD4B-7D6C295E1881}"/>
                </a:ext>
              </a:extLst>
            </p:cNvPr>
            <p:cNvSpPr>
              <a:spLocks/>
            </p:cNvSpPr>
            <p:nvPr/>
          </p:nvSpPr>
          <p:spPr>
            <a:xfrm>
              <a:off x="5941605" y="3168133"/>
              <a:ext cx="1414379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33">
            <a:extLst>
              <a:ext uri="{FF2B5EF4-FFF2-40B4-BE49-F238E27FC236}">
                <a16:creationId xmlns:a16="http://schemas.microsoft.com/office/drawing/2014/main" id="{EBCB84B5-3A38-4BE6-C8D8-4447EBBFBA37}"/>
              </a:ext>
            </a:extLst>
          </p:cNvPr>
          <p:cNvGrpSpPr>
            <a:grpSpLocks/>
          </p:cNvGrpSpPr>
          <p:nvPr/>
        </p:nvGrpSpPr>
        <p:grpSpPr>
          <a:xfrm>
            <a:off x="959978" y="1622741"/>
            <a:ext cx="4883429" cy="288793"/>
            <a:chOff x="1267769" y="3168132"/>
            <a:chExt cx="6088215" cy="281354"/>
          </a:xfrm>
          <a:solidFill>
            <a:srgbClr val="203965"/>
          </a:solidFill>
        </p:grpSpPr>
        <p:grpSp>
          <p:nvGrpSpPr>
            <p:cNvPr id="17" name="Group 66">
              <a:extLst>
                <a:ext uri="{FF2B5EF4-FFF2-40B4-BE49-F238E27FC236}">
                  <a16:creationId xmlns:a16="http://schemas.microsoft.com/office/drawing/2014/main" id="{76647C3F-EEED-16D0-E1E1-EAB994E547A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2"/>
              <a:ext cx="4560348" cy="281354"/>
              <a:chOff x="1267769" y="3168132"/>
              <a:chExt cx="4560348" cy="281354"/>
            </a:xfrm>
            <a:grpFill/>
          </p:grpSpPr>
          <p:sp>
            <p:nvSpPr>
              <p:cNvPr id="19" name="Rectangle: Top Corners Rounded 79">
                <a:extLst>
                  <a:ext uri="{FF2B5EF4-FFF2-40B4-BE49-F238E27FC236}">
                    <a16:creationId xmlns:a16="http://schemas.microsoft.com/office/drawing/2014/main" id="{98BBC51C-D476-32BC-245B-A6C23951FC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31430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DENSUS 88 AT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Rectangle: Top Corners Rounded 80">
                <a:extLst>
                  <a:ext uri="{FF2B5EF4-FFF2-40B4-BE49-F238E27FC236}">
                    <a16:creationId xmlns:a16="http://schemas.microsoft.com/office/drawing/2014/main" id="{E9897968-E0DD-C769-4D0F-CCCECD8DFA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03260" y="3168132"/>
                <a:ext cx="140389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Rectangle: Top Corners Rounded 81">
                <a:extLst>
                  <a:ext uri="{FF2B5EF4-FFF2-40B4-BE49-F238E27FC236}">
                    <a16:creationId xmlns:a16="http://schemas.microsoft.com/office/drawing/2014/main" id="{48CF1BF4-374A-F88E-093B-9FD31F5CF4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6601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Rectangle: Top Corners Rounded 77">
              <a:extLst>
                <a:ext uri="{FF2B5EF4-FFF2-40B4-BE49-F238E27FC236}">
                  <a16:creationId xmlns:a16="http://schemas.microsoft.com/office/drawing/2014/main" id="{D5553E4C-4DFA-6F36-836C-A594768DD55A}"/>
                </a:ext>
              </a:extLst>
            </p:cNvPr>
            <p:cNvSpPr>
              <a:spLocks/>
            </p:cNvSpPr>
            <p:nvPr/>
          </p:nvSpPr>
          <p:spPr>
            <a:xfrm>
              <a:off x="5927563" y="3168133"/>
              <a:ext cx="1428421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oup 82">
            <a:extLst>
              <a:ext uri="{FF2B5EF4-FFF2-40B4-BE49-F238E27FC236}">
                <a16:creationId xmlns:a16="http://schemas.microsoft.com/office/drawing/2014/main" id="{1AC7B46F-841E-B5E2-AF21-F17501328891}"/>
              </a:ext>
            </a:extLst>
          </p:cNvPr>
          <p:cNvGrpSpPr>
            <a:grpSpLocks/>
          </p:cNvGrpSpPr>
          <p:nvPr/>
        </p:nvGrpSpPr>
        <p:grpSpPr>
          <a:xfrm>
            <a:off x="959978" y="1948934"/>
            <a:ext cx="4883429" cy="329999"/>
            <a:chOff x="1267769" y="3168132"/>
            <a:chExt cx="6088215" cy="281354"/>
          </a:xfrm>
          <a:solidFill>
            <a:srgbClr val="203965"/>
          </a:solidFill>
        </p:grpSpPr>
        <p:grpSp>
          <p:nvGrpSpPr>
            <p:cNvPr id="23" name="Group 93">
              <a:extLst>
                <a:ext uri="{FF2B5EF4-FFF2-40B4-BE49-F238E27FC236}">
                  <a16:creationId xmlns:a16="http://schemas.microsoft.com/office/drawing/2014/main" id="{DB33E7CF-1644-E880-7EE4-263E8552EB1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2"/>
              <a:ext cx="4562142" cy="281353"/>
              <a:chOff x="1267769" y="3168132"/>
              <a:chExt cx="4562142" cy="281353"/>
            </a:xfrm>
            <a:grpFill/>
          </p:grpSpPr>
          <p:sp>
            <p:nvSpPr>
              <p:cNvPr id="25" name="Rectangle: Top Corners Rounded 96">
                <a:extLst>
                  <a:ext uri="{FF2B5EF4-FFF2-40B4-BE49-F238E27FC236}">
                    <a16:creationId xmlns:a16="http://schemas.microsoft.com/office/drawing/2014/main" id="{4C506807-C1E1-40A2-36B6-1B5F2C47F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45474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DITPOLAIR BAHARKAM POLRI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Rectangle: Top Corners Rounded 97">
                <a:extLst>
                  <a:ext uri="{FF2B5EF4-FFF2-40B4-BE49-F238E27FC236}">
                    <a16:creationId xmlns:a16="http://schemas.microsoft.com/office/drawing/2014/main" id="{EB5B7BDB-8A43-C5D8-A535-FF056B90D3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2230" y="3168132"/>
                <a:ext cx="1416384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tangle: Top Corners Rounded 98">
                <a:extLst>
                  <a:ext uri="{FF2B5EF4-FFF2-40B4-BE49-F238E27FC236}">
                    <a16:creationId xmlns:a16="http://schemas.microsoft.com/office/drawing/2014/main" id="{E17C9A61-FC23-A474-02EF-6D311DDEC5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8395" y="3168132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Rectangle: Top Corners Rounded 94">
              <a:extLst>
                <a:ext uri="{FF2B5EF4-FFF2-40B4-BE49-F238E27FC236}">
                  <a16:creationId xmlns:a16="http://schemas.microsoft.com/office/drawing/2014/main" id="{9271C7C9-ADAD-83B5-CA2A-A5BC8D50D919}"/>
                </a:ext>
              </a:extLst>
            </p:cNvPr>
            <p:cNvSpPr>
              <a:spLocks/>
            </p:cNvSpPr>
            <p:nvPr/>
          </p:nvSpPr>
          <p:spPr>
            <a:xfrm>
              <a:off x="5926904" y="3168133"/>
              <a:ext cx="1429080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roup 99">
            <a:extLst>
              <a:ext uri="{FF2B5EF4-FFF2-40B4-BE49-F238E27FC236}">
                <a16:creationId xmlns:a16="http://schemas.microsoft.com/office/drawing/2014/main" id="{BC8236E1-EE74-BB31-EC31-77C3FA34D534}"/>
              </a:ext>
            </a:extLst>
          </p:cNvPr>
          <p:cNvGrpSpPr>
            <a:grpSpLocks/>
          </p:cNvGrpSpPr>
          <p:nvPr/>
        </p:nvGrpSpPr>
        <p:grpSpPr>
          <a:xfrm>
            <a:off x="959978" y="2332108"/>
            <a:ext cx="4883430" cy="329999"/>
            <a:chOff x="1267768" y="3168132"/>
            <a:chExt cx="6088216" cy="281354"/>
          </a:xfrm>
          <a:solidFill>
            <a:srgbClr val="203965"/>
          </a:solidFill>
        </p:grpSpPr>
        <p:grpSp>
          <p:nvGrpSpPr>
            <p:cNvPr id="29" name="Group 100">
              <a:extLst>
                <a:ext uri="{FF2B5EF4-FFF2-40B4-BE49-F238E27FC236}">
                  <a16:creationId xmlns:a16="http://schemas.microsoft.com/office/drawing/2014/main" id="{32B7E1A6-8368-C603-2501-5F14483B97C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8" y="3168132"/>
              <a:ext cx="4544849" cy="281354"/>
              <a:chOff x="1267768" y="3168132"/>
              <a:chExt cx="4544849" cy="281354"/>
            </a:xfrm>
            <a:grpFill/>
          </p:grpSpPr>
          <p:sp>
            <p:nvSpPr>
              <p:cNvPr id="31" name="Rectangle: Top Corners Rounded 103">
                <a:extLst>
                  <a:ext uri="{FF2B5EF4-FFF2-40B4-BE49-F238E27FC236}">
                    <a16:creationId xmlns:a16="http://schemas.microsoft.com/office/drawing/2014/main" id="{57C1561E-6EEA-3E56-5950-837A584565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1845475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POLDA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Rectangle: Top Corners Rounded 104">
                <a:extLst>
                  <a:ext uri="{FF2B5EF4-FFF2-40B4-BE49-F238E27FC236}">
                    <a16:creationId xmlns:a16="http://schemas.microsoft.com/office/drawing/2014/main" id="{CB242975-E902-06C4-CBD3-0272E4E8DB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6338" y="3168132"/>
                <a:ext cx="1421481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tangle: Top Corners Rounded 105">
                <a:extLst>
                  <a:ext uri="{FF2B5EF4-FFF2-40B4-BE49-F238E27FC236}">
                    <a16:creationId xmlns:a16="http://schemas.microsoft.com/office/drawing/2014/main" id="{ED2F4BAA-3B9B-9FA6-61B8-56A835578C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1101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Rectangle: Top Corners Rounded 101">
              <a:extLst>
                <a:ext uri="{FF2B5EF4-FFF2-40B4-BE49-F238E27FC236}">
                  <a16:creationId xmlns:a16="http://schemas.microsoft.com/office/drawing/2014/main" id="{FB65BB09-59BB-F262-54C1-22F163C16C59}"/>
                </a:ext>
              </a:extLst>
            </p:cNvPr>
            <p:cNvSpPr>
              <a:spLocks/>
            </p:cNvSpPr>
            <p:nvPr/>
          </p:nvSpPr>
          <p:spPr>
            <a:xfrm>
              <a:off x="5911674" y="3168133"/>
              <a:ext cx="1444310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3CC2B211-A768-FA30-584D-A2228ABDF100}"/>
              </a:ext>
            </a:extLst>
          </p:cNvPr>
          <p:cNvGrpSpPr>
            <a:grpSpLocks/>
          </p:cNvGrpSpPr>
          <p:nvPr/>
        </p:nvGrpSpPr>
        <p:grpSpPr>
          <a:xfrm>
            <a:off x="959977" y="2721659"/>
            <a:ext cx="4883430" cy="318138"/>
            <a:chOff x="1267768" y="3168132"/>
            <a:chExt cx="6088216" cy="281354"/>
          </a:xfrm>
          <a:solidFill>
            <a:srgbClr val="203965"/>
          </a:solidFill>
        </p:grpSpPr>
        <p:grpSp>
          <p:nvGrpSpPr>
            <p:cNvPr id="35" name="Group 107">
              <a:extLst>
                <a:ext uri="{FF2B5EF4-FFF2-40B4-BE49-F238E27FC236}">
                  <a16:creationId xmlns:a16="http://schemas.microsoft.com/office/drawing/2014/main" id="{2FDFAEFD-8C3A-1BD4-6A2F-A3788E07A7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8" y="3168132"/>
              <a:ext cx="4536680" cy="281354"/>
              <a:chOff x="1267768" y="3168132"/>
              <a:chExt cx="4536680" cy="281354"/>
            </a:xfrm>
            <a:grpFill/>
          </p:grpSpPr>
          <p:sp>
            <p:nvSpPr>
              <p:cNvPr id="37" name="Rectangle: Top Corners Rounded 110">
                <a:extLst>
                  <a:ext uri="{FF2B5EF4-FFF2-40B4-BE49-F238E27FC236}">
                    <a16:creationId xmlns:a16="http://schemas.microsoft.com/office/drawing/2014/main" id="{DBE3DE81-FB70-F54B-BDEA-D6464AD000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1844817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POLRES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: Top Corners Rounded 111">
                <a:extLst>
                  <a:ext uri="{FF2B5EF4-FFF2-40B4-BE49-F238E27FC236}">
                    <a16:creationId xmlns:a16="http://schemas.microsoft.com/office/drawing/2014/main" id="{A5628839-19CB-F6C7-4483-0B1C14DE0C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86713" y="3168132"/>
                <a:ext cx="141110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: Top Corners Rounded 112">
                <a:extLst>
                  <a:ext uri="{FF2B5EF4-FFF2-40B4-BE49-F238E27FC236}">
                    <a16:creationId xmlns:a16="http://schemas.microsoft.com/office/drawing/2014/main" id="{FA035647-16DD-B96B-E564-288DAE39D0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8293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" name="Rectangle: Top Corners Rounded 108">
              <a:extLst>
                <a:ext uri="{FF2B5EF4-FFF2-40B4-BE49-F238E27FC236}">
                  <a16:creationId xmlns:a16="http://schemas.microsoft.com/office/drawing/2014/main" id="{13BE8157-7FB4-4CEB-30E7-BD63B04DDCCD}"/>
                </a:ext>
              </a:extLst>
            </p:cNvPr>
            <p:cNvSpPr>
              <a:spLocks/>
            </p:cNvSpPr>
            <p:nvPr/>
          </p:nvSpPr>
          <p:spPr>
            <a:xfrm>
              <a:off x="5911674" y="3168133"/>
              <a:ext cx="1444310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Rectangle: Rounded Corners 123">
            <a:extLst>
              <a:ext uri="{FF2B5EF4-FFF2-40B4-BE49-F238E27FC236}">
                <a16:creationId xmlns:a16="http://schemas.microsoft.com/office/drawing/2014/main" id="{8B63D6D8-B2D3-0504-3E41-D6DECD755624}"/>
              </a:ext>
            </a:extLst>
          </p:cNvPr>
          <p:cNvSpPr>
            <a:spLocks/>
          </p:cNvSpPr>
          <p:nvPr/>
        </p:nvSpPr>
        <p:spPr>
          <a:xfrm>
            <a:off x="831582" y="3447709"/>
            <a:ext cx="5166300" cy="3173765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1" name="Rectangle: Rounded Corners 124">
            <a:extLst>
              <a:ext uri="{FF2B5EF4-FFF2-40B4-BE49-F238E27FC236}">
                <a16:creationId xmlns:a16="http://schemas.microsoft.com/office/drawing/2014/main" id="{F174EF77-3D06-6E6E-7120-5AE917762EBA}"/>
              </a:ext>
            </a:extLst>
          </p:cNvPr>
          <p:cNvSpPr>
            <a:spLocks/>
          </p:cNvSpPr>
          <p:nvPr/>
        </p:nvSpPr>
        <p:spPr>
          <a:xfrm>
            <a:off x="6232351" y="3429000"/>
            <a:ext cx="5128067" cy="3187392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graphicFrame>
        <p:nvGraphicFramePr>
          <p:cNvPr id="42" name="Table 126">
            <a:extLst>
              <a:ext uri="{FF2B5EF4-FFF2-40B4-BE49-F238E27FC236}">
                <a16:creationId xmlns:a16="http://schemas.microsoft.com/office/drawing/2014/main" id="{E2B63860-8B4B-16BB-B186-1EE0465D86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1015"/>
              </p:ext>
            </p:extLst>
          </p:nvPr>
        </p:nvGraphicFramePr>
        <p:xfrm>
          <a:off x="2499057" y="1236611"/>
          <a:ext cx="3339978" cy="18038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585">
                  <a:extLst>
                    <a:ext uri="{9D8B030D-6E8A-4147-A177-3AD203B41FA5}">
                      <a16:colId xmlns:a16="http://schemas.microsoft.com/office/drawing/2014/main" val="834934572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770230535"/>
                    </a:ext>
                  </a:extLst>
                </a:gridCol>
                <a:gridCol w="1202867">
                  <a:extLst>
                    <a:ext uri="{9D8B030D-6E8A-4147-A177-3AD203B41FA5}">
                      <a16:colId xmlns:a16="http://schemas.microsoft.com/office/drawing/2014/main" val="1027748108"/>
                    </a:ext>
                  </a:extLst>
                </a:gridCol>
              </a:tblGrid>
              <a:tr h="3365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7927656"/>
                  </a:ext>
                </a:extLst>
              </a:tr>
              <a:tr h="362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156010"/>
                  </a:ext>
                </a:extLst>
              </a:tr>
              <a:tr h="368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7714826"/>
                  </a:ext>
                </a:extLst>
              </a:tr>
              <a:tr h="3681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840153"/>
                  </a:ext>
                </a:extLst>
              </a:tr>
              <a:tr h="368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8.617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90.103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7591502"/>
                  </a:ext>
                </a:extLst>
              </a:tr>
            </a:tbl>
          </a:graphicData>
        </a:graphic>
      </p:graphicFrame>
      <p:sp>
        <p:nvSpPr>
          <p:cNvPr id="43" name="Rectangle: Rounded Corners 2">
            <a:extLst>
              <a:ext uri="{FF2B5EF4-FFF2-40B4-BE49-F238E27FC236}">
                <a16:creationId xmlns:a16="http://schemas.microsoft.com/office/drawing/2014/main" id="{42954495-8344-8FD7-CE91-7205BBA2055E}"/>
              </a:ext>
            </a:extLst>
          </p:cNvPr>
          <p:cNvSpPr>
            <a:spLocks/>
          </p:cNvSpPr>
          <p:nvPr/>
        </p:nvSpPr>
        <p:spPr>
          <a:xfrm>
            <a:off x="6312362" y="125978"/>
            <a:ext cx="4900511" cy="507699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Dokumen </a:t>
            </a:r>
            <a:r>
              <a:rPr lang="en-US" sz="1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Diterima</a:t>
            </a: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SPPT-TI </a:t>
            </a:r>
            <a:r>
              <a:rPr lang="en-US" sz="1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Berdasar</a:t>
            </a: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Fungsi</a:t>
            </a:r>
            <a:endParaRPr lang="en-ID" sz="1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Rectangle: Rounded Corners 3">
            <a:extLst>
              <a:ext uri="{FF2B5EF4-FFF2-40B4-BE49-F238E27FC236}">
                <a16:creationId xmlns:a16="http://schemas.microsoft.com/office/drawing/2014/main" id="{38814C40-73B6-F897-CD04-F93F4887381E}"/>
              </a:ext>
            </a:extLst>
          </p:cNvPr>
          <p:cNvSpPr>
            <a:spLocks/>
          </p:cNvSpPr>
          <p:nvPr/>
        </p:nvSpPr>
        <p:spPr>
          <a:xfrm>
            <a:off x="6210987" y="776886"/>
            <a:ext cx="5128067" cy="2552721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5" name="Group 4">
            <a:extLst>
              <a:ext uri="{FF2B5EF4-FFF2-40B4-BE49-F238E27FC236}">
                <a16:creationId xmlns:a16="http://schemas.microsoft.com/office/drawing/2014/main" id="{984E4B39-8BFB-34B7-AF67-37F26CC173D6}"/>
              </a:ext>
            </a:extLst>
          </p:cNvPr>
          <p:cNvGrpSpPr>
            <a:grpSpLocks/>
          </p:cNvGrpSpPr>
          <p:nvPr/>
        </p:nvGrpSpPr>
        <p:grpSpPr>
          <a:xfrm>
            <a:off x="6317381" y="887954"/>
            <a:ext cx="4900511" cy="369387"/>
            <a:chOff x="1267769" y="3168132"/>
            <a:chExt cx="6088215" cy="292777"/>
          </a:xfrm>
          <a:solidFill>
            <a:srgbClr val="C00000"/>
          </a:solidFill>
        </p:grpSpPr>
        <p:grpSp>
          <p:nvGrpSpPr>
            <p:cNvPr id="46" name="Group 5">
              <a:extLst>
                <a:ext uri="{FF2B5EF4-FFF2-40B4-BE49-F238E27FC236}">
                  <a16:creationId xmlns:a16="http://schemas.microsoft.com/office/drawing/2014/main" id="{4D21EE1B-BAD7-4954-3635-52A68EFCDE6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3"/>
              <a:ext cx="4567928" cy="282485"/>
              <a:chOff x="1267769" y="3168133"/>
              <a:chExt cx="4567928" cy="282485"/>
            </a:xfrm>
            <a:grpFill/>
          </p:grpSpPr>
          <p:sp>
            <p:nvSpPr>
              <p:cNvPr id="48" name="Rectangle: Top Corners Rounded 8">
                <a:extLst>
                  <a:ext uri="{FF2B5EF4-FFF2-40B4-BE49-F238E27FC236}">
                    <a16:creationId xmlns:a16="http://schemas.microsoft.com/office/drawing/2014/main" id="{D28BA3D0-9ECA-3E03-27CB-37806848B4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46129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SATKER</a:t>
                </a:r>
              </a:p>
            </p:txBody>
          </p:sp>
          <p:sp>
            <p:nvSpPr>
              <p:cNvPr id="49" name="Rectangle: Top Corners Rounded 10">
                <a:extLst>
                  <a:ext uri="{FF2B5EF4-FFF2-40B4-BE49-F238E27FC236}">
                    <a16:creationId xmlns:a16="http://schemas.microsoft.com/office/drawing/2014/main" id="{695BA186-4727-11F1-9787-457A1C9E0E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06516" y="3171583"/>
                <a:ext cx="1416385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28 OKTOBER 2025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Rectangle: Top Corners Rounded 11">
                <a:extLst>
                  <a:ext uri="{FF2B5EF4-FFF2-40B4-BE49-F238E27FC236}">
                    <a16:creationId xmlns:a16="http://schemas.microsoft.com/office/drawing/2014/main" id="{F9152FA9-59E1-59D6-FF7B-28051F04E4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15518" y="3168133"/>
                <a:ext cx="1120179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SEPTEMBER 2025</a:t>
                </a:r>
              </a:p>
            </p:txBody>
          </p:sp>
        </p:grpSp>
        <p:sp>
          <p:nvSpPr>
            <p:cNvPr id="47" name="Rectangle: Top Corners Rounded 7">
              <a:extLst>
                <a:ext uri="{FF2B5EF4-FFF2-40B4-BE49-F238E27FC236}">
                  <a16:creationId xmlns:a16="http://schemas.microsoft.com/office/drawing/2014/main" id="{2CDE4D69-C17F-3172-A80D-A0A701925623}"/>
                </a:ext>
              </a:extLst>
            </p:cNvPr>
            <p:cNvSpPr>
              <a:spLocks/>
            </p:cNvSpPr>
            <p:nvPr/>
          </p:nvSpPr>
          <p:spPr>
            <a:xfrm>
              <a:off x="5942263" y="3168132"/>
              <a:ext cx="1413721" cy="29277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JANUARI – </a:t>
              </a:r>
              <a:r>
                <a:rPr lang="en-US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SEPTEMBER</a:t>
              </a:r>
              <a:r>
                <a:rPr lang="id-ID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2025</a:t>
              </a:r>
            </a:p>
          </p:txBody>
        </p:sp>
      </p:grpSp>
      <p:grpSp>
        <p:nvGrpSpPr>
          <p:cNvPr id="51" name="Group 12">
            <a:extLst>
              <a:ext uri="{FF2B5EF4-FFF2-40B4-BE49-F238E27FC236}">
                <a16:creationId xmlns:a16="http://schemas.microsoft.com/office/drawing/2014/main" id="{146198E8-9943-BBCD-CC3B-36E5303C98C8}"/>
              </a:ext>
            </a:extLst>
          </p:cNvPr>
          <p:cNvGrpSpPr>
            <a:grpSpLocks/>
          </p:cNvGrpSpPr>
          <p:nvPr/>
        </p:nvGrpSpPr>
        <p:grpSpPr>
          <a:xfrm>
            <a:off x="6334462" y="1294743"/>
            <a:ext cx="4883430" cy="276646"/>
            <a:chOff x="1267768" y="3168132"/>
            <a:chExt cx="6088216" cy="281354"/>
          </a:xfrm>
          <a:solidFill>
            <a:srgbClr val="203965"/>
          </a:solidFill>
        </p:grpSpPr>
        <p:grpSp>
          <p:nvGrpSpPr>
            <p:cNvPr id="52" name="Group 14">
              <a:extLst>
                <a:ext uri="{FF2B5EF4-FFF2-40B4-BE49-F238E27FC236}">
                  <a16:creationId xmlns:a16="http://schemas.microsoft.com/office/drawing/2014/main" id="{19853821-133C-AD39-5B70-F25085C9A82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8" y="3168132"/>
              <a:ext cx="4567270" cy="281354"/>
              <a:chOff x="1267768" y="3168132"/>
              <a:chExt cx="4567270" cy="281354"/>
            </a:xfrm>
            <a:grpFill/>
          </p:grpSpPr>
          <p:sp>
            <p:nvSpPr>
              <p:cNvPr id="54" name="Rectangle: Top Corners Rounded 16">
                <a:extLst>
                  <a:ext uri="{FF2B5EF4-FFF2-40B4-BE49-F238E27FC236}">
                    <a16:creationId xmlns:a16="http://schemas.microsoft.com/office/drawing/2014/main" id="{C666A7DE-8B76-2E73-C084-750B07EF4C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1845472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RESKRIMUM</a:t>
                </a:r>
              </a:p>
            </p:txBody>
          </p:sp>
          <p:sp>
            <p:nvSpPr>
              <p:cNvPr id="55" name="Rectangle: Top Corners Rounded 17">
                <a:extLst>
                  <a:ext uri="{FF2B5EF4-FFF2-40B4-BE49-F238E27FC236}">
                    <a16:creationId xmlns:a16="http://schemas.microsoft.com/office/drawing/2014/main" id="{73346EC7-60D5-8223-13CD-A33CF675A5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17803" y="3168132"/>
                <a:ext cx="1416384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tangle: Top Corners Rounded 18">
                <a:extLst>
                  <a:ext uri="{FF2B5EF4-FFF2-40B4-BE49-F238E27FC236}">
                    <a16:creationId xmlns:a16="http://schemas.microsoft.com/office/drawing/2014/main" id="{65A00EB2-7B30-9D35-7510-1DB9717AD9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13521" y="3168133"/>
                <a:ext cx="1121517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3" name="Rectangle: Top Corners Rounded 15">
              <a:extLst>
                <a:ext uri="{FF2B5EF4-FFF2-40B4-BE49-F238E27FC236}">
                  <a16:creationId xmlns:a16="http://schemas.microsoft.com/office/drawing/2014/main" id="{DA11B01E-DFA1-438B-D9A1-7E266FC959C7}"/>
                </a:ext>
              </a:extLst>
            </p:cNvPr>
            <p:cNvSpPr>
              <a:spLocks/>
            </p:cNvSpPr>
            <p:nvPr/>
          </p:nvSpPr>
          <p:spPr>
            <a:xfrm>
              <a:off x="5941605" y="3168133"/>
              <a:ext cx="1414379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7" name="Group 19">
            <a:extLst>
              <a:ext uri="{FF2B5EF4-FFF2-40B4-BE49-F238E27FC236}">
                <a16:creationId xmlns:a16="http://schemas.microsoft.com/office/drawing/2014/main" id="{EA9D3BD2-32CB-79DB-43C7-A83A77C14B43}"/>
              </a:ext>
            </a:extLst>
          </p:cNvPr>
          <p:cNvGrpSpPr>
            <a:grpSpLocks/>
          </p:cNvGrpSpPr>
          <p:nvPr/>
        </p:nvGrpSpPr>
        <p:grpSpPr>
          <a:xfrm>
            <a:off x="6342308" y="1635765"/>
            <a:ext cx="4883429" cy="288793"/>
            <a:chOff x="1267769" y="3168132"/>
            <a:chExt cx="6088215" cy="281354"/>
          </a:xfrm>
          <a:solidFill>
            <a:srgbClr val="203965"/>
          </a:solidFill>
        </p:grpSpPr>
        <p:grpSp>
          <p:nvGrpSpPr>
            <p:cNvPr id="58" name="Group 22">
              <a:extLst>
                <a:ext uri="{FF2B5EF4-FFF2-40B4-BE49-F238E27FC236}">
                  <a16:creationId xmlns:a16="http://schemas.microsoft.com/office/drawing/2014/main" id="{66BD4A79-B250-CE69-D908-63F3B26D960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2"/>
              <a:ext cx="4560348" cy="281354"/>
              <a:chOff x="1267769" y="3168132"/>
              <a:chExt cx="4560348" cy="281354"/>
            </a:xfrm>
            <a:grpFill/>
          </p:grpSpPr>
          <p:sp>
            <p:nvSpPr>
              <p:cNvPr id="60" name="Rectangle: Top Corners Rounded 34">
                <a:extLst>
                  <a:ext uri="{FF2B5EF4-FFF2-40B4-BE49-F238E27FC236}">
                    <a16:creationId xmlns:a16="http://schemas.microsoft.com/office/drawing/2014/main" id="{529CBACF-1E0C-52E2-8F93-61DA2623F3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31430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RESKRIMSUS</a:t>
                </a:r>
              </a:p>
            </p:txBody>
          </p:sp>
          <p:sp>
            <p:nvSpPr>
              <p:cNvPr id="61" name="Rectangle: Top Corners Rounded 35">
                <a:extLst>
                  <a:ext uri="{FF2B5EF4-FFF2-40B4-BE49-F238E27FC236}">
                    <a16:creationId xmlns:a16="http://schemas.microsoft.com/office/drawing/2014/main" id="{DE89799F-FD52-1447-938A-D4D6533641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03260" y="3168132"/>
                <a:ext cx="140389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Rectangle: Top Corners Rounded 36">
                <a:extLst>
                  <a:ext uri="{FF2B5EF4-FFF2-40B4-BE49-F238E27FC236}">
                    <a16:creationId xmlns:a16="http://schemas.microsoft.com/office/drawing/2014/main" id="{C775D089-ADAD-560E-09A2-A6927E07E0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6601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9" name="Rectangle: Top Corners Rounded 29">
              <a:extLst>
                <a:ext uri="{FF2B5EF4-FFF2-40B4-BE49-F238E27FC236}">
                  <a16:creationId xmlns:a16="http://schemas.microsoft.com/office/drawing/2014/main" id="{847A86B9-A25C-3F5A-8274-A343A5724C18}"/>
                </a:ext>
              </a:extLst>
            </p:cNvPr>
            <p:cNvSpPr>
              <a:spLocks/>
            </p:cNvSpPr>
            <p:nvPr/>
          </p:nvSpPr>
          <p:spPr>
            <a:xfrm>
              <a:off x="5927563" y="3168133"/>
              <a:ext cx="1428421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3" name="Group 37">
            <a:extLst>
              <a:ext uri="{FF2B5EF4-FFF2-40B4-BE49-F238E27FC236}">
                <a16:creationId xmlns:a16="http://schemas.microsoft.com/office/drawing/2014/main" id="{05123BEE-A865-B00D-5C2E-53362DA9E2D8}"/>
              </a:ext>
            </a:extLst>
          </p:cNvPr>
          <p:cNvGrpSpPr>
            <a:grpSpLocks/>
          </p:cNvGrpSpPr>
          <p:nvPr/>
        </p:nvGrpSpPr>
        <p:grpSpPr>
          <a:xfrm>
            <a:off x="6342308" y="1961958"/>
            <a:ext cx="4883429" cy="329999"/>
            <a:chOff x="1267769" y="3168132"/>
            <a:chExt cx="6088215" cy="281354"/>
          </a:xfrm>
          <a:solidFill>
            <a:srgbClr val="203965"/>
          </a:solidFill>
        </p:grpSpPr>
        <p:grpSp>
          <p:nvGrpSpPr>
            <p:cNvPr id="64" name="Group 38">
              <a:extLst>
                <a:ext uri="{FF2B5EF4-FFF2-40B4-BE49-F238E27FC236}">
                  <a16:creationId xmlns:a16="http://schemas.microsoft.com/office/drawing/2014/main" id="{21060012-22AD-99EA-FD43-20DA732338F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2"/>
              <a:ext cx="4562142" cy="281353"/>
              <a:chOff x="1267769" y="3168132"/>
              <a:chExt cx="4562142" cy="281353"/>
            </a:xfrm>
            <a:grpFill/>
          </p:grpSpPr>
          <p:sp>
            <p:nvSpPr>
              <p:cNvPr id="66" name="Rectangle: Top Corners Rounded 40">
                <a:extLst>
                  <a:ext uri="{FF2B5EF4-FFF2-40B4-BE49-F238E27FC236}">
                    <a16:creationId xmlns:a16="http://schemas.microsoft.com/office/drawing/2014/main" id="{6E62D30E-1436-8427-DF88-F264387F9B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45474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RESNARKOBA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tangle: Top Corners Rounded 41">
                <a:extLst>
                  <a:ext uri="{FF2B5EF4-FFF2-40B4-BE49-F238E27FC236}">
                    <a16:creationId xmlns:a16="http://schemas.microsoft.com/office/drawing/2014/main" id="{D023EA1C-B71D-8B21-17E5-917ACF2F1D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2230" y="3168132"/>
                <a:ext cx="1416384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Rectangle: Top Corners Rounded 42">
                <a:extLst>
                  <a:ext uri="{FF2B5EF4-FFF2-40B4-BE49-F238E27FC236}">
                    <a16:creationId xmlns:a16="http://schemas.microsoft.com/office/drawing/2014/main" id="{490F4D56-F1DF-7FC6-0C18-5071A13CA6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8395" y="3168132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5" name="Rectangle: Top Corners Rounded 39">
              <a:extLst>
                <a:ext uri="{FF2B5EF4-FFF2-40B4-BE49-F238E27FC236}">
                  <a16:creationId xmlns:a16="http://schemas.microsoft.com/office/drawing/2014/main" id="{94394AA3-EFDE-9680-392B-69A5AD341E97}"/>
                </a:ext>
              </a:extLst>
            </p:cNvPr>
            <p:cNvSpPr>
              <a:spLocks/>
            </p:cNvSpPr>
            <p:nvPr/>
          </p:nvSpPr>
          <p:spPr>
            <a:xfrm>
              <a:off x="5926904" y="3168133"/>
              <a:ext cx="1429080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9" name="Group 43">
            <a:extLst>
              <a:ext uri="{FF2B5EF4-FFF2-40B4-BE49-F238E27FC236}">
                <a16:creationId xmlns:a16="http://schemas.microsoft.com/office/drawing/2014/main" id="{C8FAB231-1E85-EFC4-EB62-74289834F556}"/>
              </a:ext>
            </a:extLst>
          </p:cNvPr>
          <p:cNvGrpSpPr>
            <a:grpSpLocks/>
          </p:cNvGrpSpPr>
          <p:nvPr/>
        </p:nvGrpSpPr>
        <p:grpSpPr>
          <a:xfrm>
            <a:off x="6342308" y="2345132"/>
            <a:ext cx="4883430" cy="329999"/>
            <a:chOff x="1267768" y="3168132"/>
            <a:chExt cx="6088216" cy="281354"/>
          </a:xfrm>
          <a:solidFill>
            <a:srgbClr val="203965"/>
          </a:solidFill>
        </p:grpSpPr>
        <p:grpSp>
          <p:nvGrpSpPr>
            <p:cNvPr id="70" name="Group 44">
              <a:extLst>
                <a:ext uri="{FF2B5EF4-FFF2-40B4-BE49-F238E27FC236}">
                  <a16:creationId xmlns:a16="http://schemas.microsoft.com/office/drawing/2014/main" id="{EA255286-25B4-C8DB-EBFD-40C85F144D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8" y="3168132"/>
              <a:ext cx="4544849" cy="281354"/>
              <a:chOff x="1267768" y="3168132"/>
              <a:chExt cx="4544849" cy="281354"/>
            </a:xfrm>
            <a:grpFill/>
          </p:grpSpPr>
          <p:sp>
            <p:nvSpPr>
              <p:cNvPr id="72" name="Rectangle: Top Corners Rounded 46">
                <a:extLst>
                  <a:ext uri="{FF2B5EF4-FFF2-40B4-BE49-F238E27FC236}">
                    <a16:creationId xmlns:a16="http://schemas.microsoft.com/office/drawing/2014/main" id="{29A450D3-E848-B56E-D92E-36F7C0D3C1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1845475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POLAIR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Rectangle: Top Corners Rounded 47">
                <a:extLst>
                  <a:ext uri="{FF2B5EF4-FFF2-40B4-BE49-F238E27FC236}">
                    <a16:creationId xmlns:a16="http://schemas.microsoft.com/office/drawing/2014/main" id="{C3913C47-CF4B-C0E5-0067-13E94E16CA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6338" y="3168132"/>
                <a:ext cx="1421481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tangle: Top Corners Rounded 48">
                <a:extLst>
                  <a:ext uri="{FF2B5EF4-FFF2-40B4-BE49-F238E27FC236}">
                    <a16:creationId xmlns:a16="http://schemas.microsoft.com/office/drawing/2014/main" id="{88562FF6-3D50-2DCF-03DE-96085E038D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1101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1" name="Rectangle: Top Corners Rounded 45">
              <a:extLst>
                <a:ext uri="{FF2B5EF4-FFF2-40B4-BE49-F238E27FC236}">
                  <a16:creationId xmlns:a16="http://schemas.microsoft.com/office/drawing/2014/main" id="{535C4AA5-0972-C887-5A17-AD0930988763}"/>
                </a:ext>
              </a:extLst>
            </p:cNvPr>
            <p:cNvSpPr>
              <a:spLocks/>
            </p:cNvSpPr>
            <p:nvPr/>
          </p:nvSpPr>
          <p:spPr>
            <a:xfrm>
              <a:off x="5911674" y="3168133"/>
              <a:ext cx="1444310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49">
            <a:extLst>
              <a:ext uri="{FF2B5EF4-FFF2-40B4-BE49-F238E27FC236}">
                <a16:creationId xmlns:a16="http://schemas.microsoft.com/office/drawing/2014/main" id="{C619CCD3-945A-E552-A93C-088E4D0F9686}"/>
              </a:ext>
            </a:extLst>
          </p:cNvPr>
          <p:cNvGrpSpPr>
            <a:grpSpLocks/>
          </p:cNvGrpSpPr>
          <p:nvPr/>
        </p:nvGrpSpPr>
        <p:grpSpPr>
          <a:xfrm>
            <a:off x="6342307" y="2734683"/>
            <a:ext cx="4883430" cy="318138"/>
            <a:chOff x="1267768" y="3168132"/>
            <a:chExt cx="6088216" cy="281354"/>
          </a:xfrm>
          <a:solidFill>
            <a:srgbClr val="203965"/>
          </a:solidFill>
        </p:grpSpPr>
        <p:grpSp>
          <p:nvGrpSpPr>
            <p:cNvPr id="76" name="Group 50">
              <a:extLst>
                <a:ext uri="{FF2B5EF4-FFF2-40B4-BE49-F238E27FC236}">
                  <a16:creationId xmlns:a16="http://schemas.microsoft.com/office/drawing/2014/main" id="{78840EB2-83E3-7F58-0775-F7DF810992A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8" y="3168132"/>
              <a:ext cx="4536680" cy="281354"/>
              <a:chOff x="1267768" y="3168132"/>
              <a:chExt cx="4536680" cy="281354"/>
            </a:xfrm>
            <a:grpFill/>
          </p:grpSpPr>
          <p:sp>
            <p:nvSpPr>
              <p:cNvPr id="78" name="Rectangle: Top Corners Rounded 52">
                <a:extLst>
                  <a:ext uri="{FF2B5EF4-FFF2-40B4-BE49-F238E27FC236}">
                    <a16:creationId xmlns:a16="http://schemas.microsoft.com/office/drawing/2014/main" id="{24E4F93A-A087-4098-F0D3-6EE308835B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1844817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LANTAS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Rectangle: Top Corners Rounded 53">
                <a:extLst>
                  <a:ext uri="{FF2B5EF4-FFF2-40B4-BE49-F238E27FC236}">
                    <a16:creationId xmlns:a16="http://schemas.microsoft.com/office/drawing/2014/main" id="{74A600AC-B79C-CD7D-544F-DD2BB19195F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86713" y="3168132"/>
                <a:ext cx="141110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Rectangle: Top Corners Rounded 54">
                <a:extLst>
                  <a:ext uri="{FF2B5EF4-FFF2-40B4-BE49-F238E27FC236}">
                    <a16:creationId xmlns:a16="http://schemas.microsoft.com/office/drawing/2014/main" id="{012E692C-3D1A-EF99-B09D-B0E5532F95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8293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7" name="Rectangle: Top Corners Rounded 51">
              <a:extLst>
                <a:ext uri="{FF2B5EF4-FFF2-40B4-BE49-F238E27FC236}">
                  <a16:creationId xmlns:a16="http://schemas.microsoft.com/office/drawing/2014/main" id="{369BE13F-2AE2-0645-1B29-18D868F1F47D}"/>
                </a:ext>
              </a:extLst>
            </p:cNvPr>
            <p:cNvSpPr>
              <a:spLocks/>
            </p:cNvSpPr>
            <p:nvPr/>
          </p:nvSpPr>
          <p:spPr>
            <a:xfrm>
              <a:off x="5911674" y="3168133"/>
              <a:ext cx="1444310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C72B199E-A5D6-BCBF-8BF9-5A4BC92D958E}"/>
              </a:ext>
            </a:extLst>
          </p:cNvPr>
          <p:cNvSpPr/>
          <p:nvPr/>
        </p:nvSpPr>
        <p:spPr>
          <a:xfrm>
            <a:off x="2359819" y="6447328"/>
            <a:ext cx="61213" cy="162187"/>
          </a:xfrm>
          <a:prstGeom prst="ellipse">
            <a:avLst/>
          </a:prstGeom>
          <a:solidFill>
            <a:srgbClr val="B5B4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8E5223C-F49D-AF22-C148-B589991E51A5}"/>
              </a:ext>
            </a:extLst>
          </p:cNvPr>
          <p:cNvSpPr/>
          <p:nvPr/>
        </p:nvSpPr>
        <p:spPr>
          <a:xfrm>
            <a:off x="7745376" y="6420149"/>
            <a:ext cx="61213" cy="162187"/>
          </a:xfrm>
          <a:prstGeom prst="ellipse">
            <a:avLst/>
          </a:prstGeom>
          <a:solidFill>
            <a:srgbClr val="B5B4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83" name="Table 58">
            <a:extLst>
              <a:ext uri="{FF2B5EF4-FFF2-40B4-BE49-F238E27FC236}">
                <a16:creationId xmlns:a16="http://schemas.microsoft.com/office/drawing/2014/main" id="{556DBD54-2AE6-FCA6-D893-4E391EE6D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8725713"/>
              </p:ext>
            </p:extLst>
          </p:nvPr>
        </p:nvGraphicFramePr>
        <p:xfrm>
          <a:off x="7893863" y="1257341"/>
          <a:ext cx="3339979" cy="1804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1870">
                  <a:extLst>
                    <a:ext uri="{9D8B030D-6E8A-4147-A177-3AD203B41FA5}">
                      <a16:colId xmlns:a16="http://schemas.microsoft.com/office/drawing/2014/main" val="834934572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027748108"/>
                    </a:ext>
                  </a:extLst>
                </a:gridCol>
                <a:gridCol w="1157456">
                  <a:extLst>
                    <a:ext uri="{9D8B030D-6E8A-4147-A177-3AD203B41FA5}">
                      <a16:colId xmlns:a16="http://schemas.microsoft.com/office/drawing/2014/main" val="386851801"/>
                    </a:ext>
                  </a:extLst>
                </a:gridCol>
              </a:tblGrid>
              <a:tr h="33656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65.044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7927656"/>
                  </a:ext>
                </a:extLst>
              </a:tr>
              <a:tr h="3623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1.668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156010"/>
                  </a:ext>
                </a:extLst>
              </a:tr>
              <a:tr h="3684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2.661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24.336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7714826"/>
                  </a:ext>
                </a:extLst>
              </a:tr>
              <a:tr h="3684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840153"/>
                  </a:ext>
                </a:extLst>
              </a:tr>
              <a:tr h="3684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9.039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7591502"/>
                  </a:ext>
                </a:extLst>
              </a:tr>
            </a:tbl>
          </a:graphicData>
        </a:graphic>
      </p:graphicFrame>
      <p:graphicFrame>
        <p:nvGraphicFramePr>
          <p:cNvPr id="84" name="Chart 83">
            <a:extLst>
              <a:ext uri="{FF2B5EF4-FFF2-40B4-BE49-F238E27FC236}">
                <a16:creationId xmlns:a16="http://schemas.microsoft.com/office/drawing/2014/main" id="{00000000-0008-0000-04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927499"/>
              </p:ext>
            </p:extLst>
          </p:nvPr>
        </p:nvGraphicFramePr>
        <p:xfrm>
          <a:off x="832824" y="3442628"/>
          <a:ext cx="5165058" cy="3173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5" name="Chart 84">
            <a:extLst>
              <a:ext uri="{FF2B5EF4-FFF2-40B4-BE49-F238E27FC236}">
                <a16:creationId xmlns:a16="http://schemas.microsoft.com/office/drawing/2014/main" id="{00000000-0008-0000-04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801523"/>
              </p:ext>
            </p:extLst>
          </p:nvPr>
        </p:nvGraphicFramePr>
        <p:xfrm>
          <a:off x="6232350" y="3429000"/>
          <a:ext cx="5126825" cy="3190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9601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39079B0B-7140-3489-1B59-0B383CDD2F3D}"/>
              </a:ext>
            </a:extLst>
          </p:cNvPr>
          <p:cNvSpPr>
            <a:spLocks/>
          </p:cNvSpPr>
          <p:nvPr/>
        </p:nvSpPr>
        <p:spPr>
          <a:xfrm>
            <a:off x="831582" y="776887"/>
            <a:ext cx="5128067" cy="2316598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E91A7B-1E7D-AA45-C1BA-1204E223CA46}"/>
              </a:ext>
            </a:extLst>
          </p:cNvPr>
          <p:cNvSpPr>
            <a:spLocks/>
          </p:cNvSpPr>
          <p:nvPr/>
        </p:nvSpPr>
        <p:spPr>
          <a:xfrm>
            <a:off x="979127" y="233100"/>
            <a:ext cx="4900511" cy="379311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Dokumen </a:t>
            </a:r>
            <a:r>
              <a:rPr lang="en-US" sz="1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Diterima</a:t>
            </a: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SPPT-TI  </a:t>
            </a:r>
            <a:r>
              <a:rPr lang="en-US" sz="1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dari</a:t>
            </a: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Polda</a:t>
            </a: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Jajaran</a:t>
            </a:r>
            <a:endParaRPr lang="en-ID" sz="1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F0FD6E-51CE-57BE-2EFD-D457CE6DA661}"/>
              </a:ext>
            </a:extLst>
          </p:cNvPr>
          <p:cNvSpPr>
            <a:spLocks/>
          </p:cNvSpPr>
          <p:nvPr/>
        </p:nvSpPr>
        <p:spPr>
          <a:xfrm>
            <a:off x="6312362" y="233100"/>
            <a:ext cx="4900511" cy="379311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Dokumen Diterima SPPT-TI  dari Polres Jajaran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CF7843-C2E5-732B-BCD1-05772EFBCB62}"/>
              </a:ext>
            </a:extLst>
          </p:cNvPr>
          <p:cNvGrpSpPr>
            <a:grpSpLocks/>
          </p:cNvGrpSpPr>
          <p:nvPr/>
        </p:nvGrpSpPr>
        <p:grpSpPr>
          <a:xfrm>
            <a:off x="941335" y="973214"/>
            <a:ext cx="4900511" cy="354975"/>
            <a:chOff x="1267769" y="3168132"/>
            <a:chExt cx="6088215" cy="281354"/>
          </a:xfrm>
          <a:solidFill>
            <a:srgbClr val="C00000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243D17-A75E-5324-731C-0F268727991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2"/>
              <a:ext cx="4567928" cy="281354"/>
              <a:chOff x="1267769" y="3168132"/>
              <a:chExt cx="4567928" cy="281354"/>
            </a:xfrm>
            <a:grpFill/>
          </p:grpSpPr>
          <p:sp>
            <p:nvSpPr>
              <p:cNvPr id="24" name="Rectangle: Top Corners Rounded 23">
                <a:extLst>
                  <a:ext uri="{FF2B5EF4-FFF2-40B4-BE49-F238E27FC236}">
                    <a16:creationId xmlns:a16="http://schemas.microsoft.com/office/drawing/2014/main" id="{40DF2698-CCDD-6A62-3904-97A9D99ADD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46129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SATKER</a:t>
                </a:r>
              </a:p>
            </p:txBody>
          </p:sp>
          <p:sp>
            <p:nvSpPr>
              <p:cNvPr id="25" name="Rectangle: Top Corners Rounded 24A">
                <a:extLst>
                  <a:ext uri="{FF2B5EF4-FFF2-40B4-BE49-F238E27FC236}">
                    <a16:creationId xmlns:a16="http://schemas.microsoft.com/office/drawing/2014/main" id="{2C844047-792F-ECFF-E4E5-DBED0C2A61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06515" y="3168132"/>
                <a:ext cx="1416385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28 OKTOBER 2025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Rectangle: Top Corners Rounded 25">
                <a:extLst>
                  <a:ext uri="{FF2B5EF4-FFF2-40B4-BE49-F238E27FC236}">
                    <a16:creationId xmlns:a16="http://schemas.microsoft.com/office/drawing/2014/main" id="{00A916A3-EF53-4112-D692-3509D93FF0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15518" y="3168133"/>
                <a:ext cx="1120179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SEPTEMBER</a:t>
                </a:r>
                <a:r>
                  <a: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2025</a:t>
                </a:r>
              </a:p>
            </p:txBody>
          </p:sp>
        </p:grp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2830F5FF-992C-FF6F-B924-E0454A19F682}"/>
                </a:ext>
              </a:extLst>
            </p:cNvPr>
            <p:cNvSpPr>
              <a:spLocks/>
            </p:cNvSpPr>
            <p:nvPr/>
          </p:nvSpPr>
          <p:spPr>
            <a:xfrm>
              <a:off x="5942263" y="3168133"/>
              <a:ext cx="1413721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AGUSTUS-AGUSTUS-AGUSTUS </a:t>
              </a:r>
            </a:p>
            <a:p>
              <a:pPr algn="ctr"/>
              <a:r>
                <a:rPr lang="en-US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2024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91BF52-0BE8-0A41-C56F-F45F5E24F486}"/>
              </a:ext>
            </a:extLst>
          </p:cNvPr>
          <p:cNvGrpSpPr>
            <a:grpSpLocks/>
          </p:cNvGrpSpPr>
          <p:nvPr/>
        </p:nvGrpSpPr>
        <p:grpSpPr>
          <a:xfrm>
            <a:off x="958416" y="1380003"/>
            <a:ext cx="4883430" cy="276646"/>
            <a:chOff x="1267768" y="3168132"/>
            <a:chExt cx="6088216" cy="281354"/>
          </a:xfrm>
          <a:solidFill>
            <a:srgbClr val="203965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58EED3-AE14-C330-EEB7-1E7D2975CFC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8" y="3168132"/>
              <a:ext cx="4567270" cy="281354"/>
              <a:chOff x="1267768" y="3168132"/>
              <a:chExt cx="4567270" cy="281354"/>
            </a:xfrm>
            <a:grpFill/>
          </p:grpSpPr>
          <p:sp>
            <p:nvSpPr>
              <p:cNvPr id="31" name="Rectangle: Top Corners Rounded 30">
                <a:extLst>
                  <a:ext uri="{FF2B5EF4-FFF2-40B4-BE49-F238E27FC236}">
                    <a16:creationId xmlns:a16="http://schemas.microsoft.com/office/drawing/2014/main" id="{E987672A-335B-2DCA-B1E4-EBE6C6D9B1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1845472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DIT KRIMUM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Rectangle: Top Corners Rounded 31">
                <a:extLst>
                  <a:ext uri="{FF2B5EF4-FFF2-40B4-BE49-F238E27FC236}">
                    <a16:creationId xmlns:a16="http://schemas.microsoft.com/office/drawing/2014/main" id="{DE6A8D81-E2AE-1609-8954-5DADEB6B4B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17803" y="3168132"/>
                <a:ext cx="1416384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tangle: Top Corners Rounded 32">
                <a:extLst>
                  <a:ext uri="{FF2B5EF4-FFF2-40B4-BE49-F238E27FC236}">
                    <a16:creationId xmlns:a16="http://schemas.microsoft.com/office/drawing/2014/main" id="{8C2AFEF1-472D-EF74-2747-4BC1C5EF09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13521" y="3168133"/>
                <a:ext cx="1121517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Rectangle: Top Corners Rounded 28">
              <a:extLst>
                <a:ext uri="{FF2B5EF4-FFF2-40B4-BE49-F238E27FC236}">
                  <a16:creationId xmlns:a16="http://schemas.microsoft.com/office/drawing/2014/main" id="{9D565BDF-76C1-8F92-5F18-6AB059A60356}"/>
                </a:ext>
              </a:extLst>
            </p:cNvPr>
            <p:cNvSpPr>
              <a:spLocks/>
            </p:cNvSpPr>
            <p:nvPr/>
          </p:nvSpPr>
          <p:spPr>
            <a:xfrm>
              <a:off x="5941605" y="3168133"/>
              <a:ext cx="1414379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93B0E8-8F66-BEEB-736F-DA827D8903E4}"/>
              </a:ext>
            </a:extLst>
          </p:cNvPr>
          <p:cNvGrpSpPr>
            <a:grpSpLocks/>
          </p:cNvGrpSpPr>
          <p:nvPr/>
        </p:nvGrpSpPr>
        <p:grpSpPr>
          <a:xfrm>
            <a:off x="966262" y="1721025"/>
            <a:ext cx="4883429" cy="288793"/>
            <a:chOff x="1267769" y="3168132"/>
            <a:chExt cx="6088215" cy="281354"/>
          </a:xfrm>
          <a:solidFill>
            <a:srgbClr val="203965"/>
          </a:solidFill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8580B0B-A9AA-47CA-F6C4-ACC09FBA16D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2"/>
              <a:ext cx="4560348" cy="281354"/>
              <a:chOff x="1267769" y="3168132"/>
              <a:chExt cx="4560348" cy="281354"/>
            </a:xfrm>
            <a:grpFill/>
          </p:grpSpPr>
          <p:sp>
            <p:nvSpPr>
              <p:cNvPr id="80" name="Rectangle: Top Corners Rounded 79">
                <a:extLst>
                  <a:ext uri="{FF2B5EF4-FFF2-40B4-BE49-F238E27FC236}">
                    <a16:creationId xmlns:a16="http://schemas.microsoft.com/office/drawing/2014/main" id="{D5ED6FF1-3AA8-350F-019B-A073B5588B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31430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DIT KRIMSUS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tangle: Top Corners Rounded 80">
                <a:extLst>
                  <a:ext uri="{FF2B5EF4-FFF2-40B4-BE49-F238E27FC236}">
                    <a16:creationId xmlns:a16="http://schemas.microsoft.com/office/drawing/2014/main" id="{D27BB27D-07F5-7AC2-DD52-60069720A6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03260" y="3168132"/>
                <a:ext cx="140389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Rectangle: Top Corners Rounded 81">
                <a:extLst>
                  <a:ext uri="{FF2B5EF4-FFF2-40B4-BE49-F238E27FC236}">
                    <a16:creationId xmlns:a16="http://schemas.microsoft.com/office/drawing/2014/main" id="{3981A6C3-F3F0-3E0F-75B5-268E0B73C8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6601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8" name="Rectangle: Top Corners Rounded 77">
              <a:extLst>
                <a:ext uri="{FF2B5EF4-FFF2-40B4-BE49-F238E27FC236}">
                  <a16:creationId xmlns:a16="http://schemas.microsoft.com/office/drawing/2014/main" id="{22757FAC-8BB9-C522-1E35-10C07CC21FEE}"/>
                </a:ext>
              </a:extLst>
            </p:cNvPr>
            <p:cNvSpPr>
              <a:spLocks/>
            </p:cNvSpPr>
            <p:nvPr/>
          </p:nvSpPr>
          <p:spPr>
            <a:xfrm>
              <a:off x="5927563" y="3168133"/>
              <a:ext cx="1428421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C829CFD-E75F-E8ED-DF2B-E369D71ABF19}"/>
              </a:ext>
            </a:extLst>
          </p:cNvPr>
          <p:cNvGrpSpPr>
            <a:grpSpLocks/>
          </p:cNvGrpSpPr>
          <p:nvPr/>
        </p:nvGrpSpPr>
        <p:grpSpPr>
          <a:xfrm>
            <a:off x="966262" y="2047218"/>
            <a:ext cx="4883429" cy="329999"/>
            <a:chOff x="1267769" y="3168132"/>
            <a:chExt cx="6088215" cy="281354"/>
          </a:xfrm>
          <a:solidFill>
            <a:srgbClr val="203965"/>
          </a:solidFill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63EC049-B7C8-5495-FA23-3DE2D343597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2"/>
              <a:ext cx="4562142" cy="281353"/>
              <a:chOff x="1267769" y="3168132"/>
              <a:chExt cx="4562142" cy="281353"/>
            </a:xfrm>
            <a:grpFill/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D0DD9ED4-C164-7254-ED6C-79152DC879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45474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DIT NARKOBA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tangle: Top Corners Rounded 97">
                <a:extLst>
                  <a:ext uri="{FF2B5EF4-FFF2-40B4-BE49-F238E27FC236}">
                    <a16:creationId xmlns:a16="http://schemas.microsoft.com/office/drawing/2014/main" id="{19E464C8-69E1-0A11-E47D-F5D5AFF457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2230" y="3168132"/>
                <a:ext cx="1416384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Rectangle: Top Corners Rounded 98">
                <a:extLst>
                  <a:ext uri="{FF2B5EF4-FFF2-40B4-BE49-F238E27FC236}">
                    <a16:creationId xmlns:a16="http://schemas.microsoft.com/office/drawing/2014/main" id="{DF2E40CB-8342-E4A5-2EBB-F54DCB123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8395" y="3168132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Rectangle: Top Corners Rounded 94">
              <a:extLst>
                <a:ext uri="{FF2B5EF4-FFF2-40B4-BE49-F238E27FC236}">
                  <a16:creationId xmlns:a16="http://schemas.microsoft.com/office/drawing/2014/main" id="{97FE0162-E485-2AE4-08BD-0B8AD5F0BD93}"/>
                </a:ext>
              </a:extLst>
            </p:cNvPr>
            <p:cNvSpPr>
              <a:spLocks/>
            </p:cNvSpPr>
            <p:nvPr/>
          </p:nvSpPr>
          <p:spPr>
            <a:xfrm>
              <a:off x="5926904" y="3168133"/>
              <a:ext cx="1429080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616F271-2AFD-496C-8E1D-F166CC6C6A95}"/>
              </a:ext>
            </a:extLst>
          </p:cNvPr>
          <p:cNvGrpSpPr>
            <a:grpSpLocks/>
          </p:cNvGrpSpPr>
          <p:nvPr/>
        </p:nvGrpSpPr>
        <p:grpSpPr>
          <a:xfrm>
            <a:off x="966262" y="2430392"/>
            <a:ext cx="4883430" cy="329999"/>
            <a:chOff x="1267768" y="3168132"/>
            <a:chExt cx="6088216" cy="281354"/>
          </a:xfrm>
          <a:solidFill>
            <a:srgbClr val="203965"/>
          </a:solidFill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842CD81-2281-2A70-C46C-C23E9361E0B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8" y="3168132"/>
              <a:ext cx="4544849" cy="281354"/>
              <a:chOff x="1267768" y="3168132"/>
              <a:chExt cx="4544849" cy="281354"/>
            </a:xfrm>
            <a:grpFill/>
          </p:grpSpPr>
          <p:sp>
            <p:nvSpPr>
              <p:cNvPr id="104" name="Rectangle: Top Corners Rounded 103">
                <a:extLst>
                  <a:ext uri="{FF2B5EF4-FFF2-40B4-BE49-F238E27FC236}">
                    <a16:creationId xmlns:a16="http://schemas.microsoft.com/office/drawing/2014/main" id="{B382043B-68C9-9F47-DE46-E287C86015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1845475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DIT POLAIRUD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tangle: Top Corners Rounded 104">
                <a:extLst>
                  <a:ext uri="{FF2B5EF4-FFF2-40B4-BE49-F238E27FC236}">
                    <a16:creationId xmlns:a16="http://schemas.microsoft.com/office/drawing/2014/main" id="{205B4006-5CE5-5B7C-A5D4-34CC37253C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6338" y="3168132"/>
                <a:ext cx="1421481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Rectangle: Top Corners Rounded 105">
                <a:extLst>
                  <a:ext uri="{FF2B5EF4-FFF2-40B4-BE49-F238E27FC236}">
                    <a16:creationId xmlns:a16="http://schemas.microsoft.com/office/drawing/2014/main" id="{771340CE-3EB2-C6D3-123E-3A52845B29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1101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Rectangle: Top Corners Rounded 101">
              <a:extLst>
                <a:ext uri="{FF2B5EF4-FFF2-40B4-BE49-F238E27FC236}">
                  <a16:creationId xmlns:a16="http://schemas.microsoft.com/office/drawing/2014/main" id="{C8C7B1D6-B607-1EF0-10FE-47A8474AE0AD}"/>
                </a:ext>
              </a:extLst>
            </p:cNvPr>
            <p:cNvSpPr>
              <a:spLocks/>
            </p:cNvSpPr>
            <p:nvPr/>
          </p:nvSpPr>
          <p:spPr>
            <a:xfrm>
              <a:off x="5911674" y="3168133"/>
              <a:ext cx="1444310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59ED02AE-1C39-7E7F-1614-34BC58D15AEE}"/>
              </a:ext>
            </a:extLst>
          </p:cNvPr>
          <p:cNvSpPr>
            <a:spLocks/>
          </p:cNvSpPr>
          <p:nvPr/>
        </p:nvSpPr>
        <p:spPr>
          <a:xfrm>
            <a:off x="6210987" y="776886"/>
            <a:ext cx="5128067" cy="2316599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127" name="Table 126a">
            <a:extLst>
              <a:ext uri="{FF2B5EF4-FFF2-40B4-BE49-F238E27FC236}">
                <a16:creationId xmlns:a16="http://schemas.microsoft.com/office/drawing/2014/main" id="{658F3342-8247-9FB3-731E-C925754336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2577932"/>
              </p:ext>
            </p:extLst>
          </p:nvPr>
        </p:nvGraphicFramePr>
        <p:xfrm>
          <a:off x="2501866" y="1344205"/>
          <a:ext cx="3339980" cy="14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9692">
                  <a:extLst>
                    <a:ext uri="{9D8B030D-6E8A-4147-A177-3AD203B41FA5}">
                      <a16:colId xmlns:a16="http://schemas.microsoft.com/office/drawing/2014/main" val="834934572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49583151"/>
                    </a:ext>
                  </a:extLst>
                </a:gridCol>
                <a:gridCol w="1189635">
                  <a:extLst>
                    <a:ext uri="{9D8B030D-6E8A-4147-A177-3AD203B41FA5}">
                      <a16:colId xmlns:a16="http://schemas.microsoft.com/office/drawing/2014/main" val="2459198515"/>
                    </a:ext>
                  </a:extLst>
                </a:gridCol>
              </a:tblGrid>
              <a:tr h="3362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7927656"/>
                  </a:ext>
                </a:extLst>
              </a:tr>
              <a:tr h="368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156010"/>
                  </a:ext>
                </a:extLst>
              </a:tr>
              <a:tr h="368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7714826"/>
                  </a:ext>
                </a:extLst>
              </a:tr>
              <a:tr h="3680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840153"/>
                  </a:ext>
                </a:extLst>
              </a:tr>
            </a:tbl>
          </a:graphicData>
        </a:graphic>
      </p:graphicFrame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3CA1B2C-97F0-8466-0097-5A71182C4624}"/>
              </a:ext>
            </a:extLst>
          </p:cNvPr>
          <p:cNvGrpSpPr>
            <a:grpSpLocks/>
          </p:cNvGrpSpPr>
          <p:nvPr/>
        </p:nvGrpSpPr>
        <p:grpSpPr>
          <a:xfrm>
            <a:off x="6304516" y="974169"/>
            <a:ext cx="4900511" cy="354975"/>
            <a:chOff x="1267769" y="3168132"/>
            <a:chExt cx="6088215" cy="281354"/>
          </a:xfrm>
          <a:solidFill>
            <a:srgbClr val="C00000"/>
          </a:solidFill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3DC746B-51C6-00B7-5F5E-ACD04021729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2"/>
              <a:ext cx="4567928" cy="281354"/>
              <a:chOff x="1267769" y="3168132"/>
              <a:chExt cx="4567928" cy="281354"/>
            </a:xfrm>
            <a:grpFill/>
          </p:grpSpPr>
          <p:sp>
            <p:nvSpPr>
              <p:cNvPr id="131" name="Rectangle: Top Corners Rounded 130">
                <a:extLst>
                  <a:ext uri="{FF2B5EF4-FFF2-40B4-BE49-F238E27FC236}">
                    <a16:creationId xmlns:a16="http://schemas.microsoft.com/office/drawing/2014/main" id="{65323BCC-1195-FD0C-6B9A-92A0B97796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46129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SATKER</a:t>
                </a:r>
              </a:p>
            </p:txBody>
          </p:sp>
          <p:sp>
            <p:nvSpPr>
              <p:cNvPr id="132" name="Rectangle: Top Corners Rounded 131">
                <a:extLst>
                  <a:ext uri="{FF2B5EF4-FFF2-40B4-BE49-F238E27FC236}">
                    <a16:creationId xmlns:a16="http://schemas.microsoft.com/office/drawing/2014/main" id="{78E3A4A3-F5C4-3E6F-C55D-5D570AED44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06515" y="3168132"/>
                <a:ext cx="1416385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28 OKTOBER 2025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tangle: Top Corners Rounded 132">
                <a:extLst>
                  <a:ext uri="{FF2B5EF4-FFF2-40B4-BE49-F238E27FC236}">
                    <a16:creationId xmlns:a16="http://schemas.microsoft.com/office/drawing/2014/main" id="{DD607CA5-8C05-2FA2-9AE7-CB7875C5F54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15518" y="3168133"/>
                <a:ext cx="1120179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SEPTEMBER</a:t>
                </a:r>
                <a:r>
                  <a: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2025</a:t>
                </a:r>
              </a:p>
            </p:txBody>
          </p:sp>
        </p:grpSp>
        <p:sp>
          <p:nvSpPr>
            <p:cNvPr id="130" name="Rectangle: Top Corners Rounded 129">
              <a:extLst>
                <a:ext uri="{FF2B5EF4-FFF2-40B4-BE49-F238E27FC236}">
                  <a16:creationId xmlns:a16="http://schemas.microsoft.com/office/drawing/2014/main" id="{12E646B0-1C7A-1C24-BFB1-D65EE15DAF19}"/>
                </a:ext>
              </a:extLst>
            </p:cNvPr>
            <p:cNvSpPr>
              <a:spLocks/>
            </p:cNvSpPr>
            <p:nvPr/>
          </p:nvSpPr>
          <p:spPr>
            <a:xfrm>
              <a:off x="5942263" y="3168133"/>
              <a:ext cx="1413721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JANUARI – </a:t>
              </a:r>
              <a:r>
                <a:rPr lang="en-US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SEPTEMBER</a:t>
              </a:r>
              <a:r>
                <a:rPr lang="id-ID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2025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1BAF32A-144D-8C52-5804-6639771F65C6}"/>
              </a:ext>
            </a:extLst>
          </p:cNvPr>
          <p:cNvGrpSpPr>
            <a:grpSpLocks/>
          </p:cNvGrpSpPr>
          <p:nvPr/>
        </p:nvGrpSpPr>
        <p:grpSpPr>
          <a:xfrm>
            <a:off x="6321597" y="1380958"/>
            <a:ext cx="4883430" cy="276646"/>
            <a:chOff x="1267768" y="3168132"/>
            <a:chExt cx="6088216" cy="281354"/>
          </a:xfrm>
          <a:solidFill>
            <a:srgbClr val="203965"/>
          </a:solidFill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2BDAE28-0074-C27A-F4E5-1B69297EC57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8" y="3168132"/>
              <a:ext cx="4567270" cy="281354"/>
              <a:chOff x="1267768" y="3168132"/>
              <a:chExt cx="4567270" cy="281354"/>
            </a:xfrm>
            <a:grpFill/>
          </p:grpSpPr>
          <p:sp>
            <p:nvSpPr>
              <p:cNvPr id="137" name="Rectangle: Top Corners Rounded 136">
                <a:extLst>
                  <a:ext uri="{FF2B5EF4-FFF2-40B4-BE49-F238E27FC236}">
                    <a16:creationId xmlns:a16="http://schemas.microsoft.com/office/drawing/2014/main" id="{1762F2F2-52C1-3DB2-9B4D-AE5884E8C3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1845472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SAT </a:t>
                </a:r>
                <a:r>
                  <a:rPr lang="en-ID" sz="10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RESKRIM</a:t>
                </a:r>
              </a:p>
            </p:txBody>
          </p:sp>
          <p:sp>
            <p:nvSpPr>
              <p:cNvPr id="138" name="Rectangle: Top Corners Rounded 137">
                <a:extLst>
                  <a:ext uri="{FF2B5EF4-FFF2-40B4-BE49-F238E27FC236}">
                    <a16:creationId xmlns:a16="http://schemas.microsoft.com/office/drawing/2014/main" id="{67B52EF4-4EB4-B97D-E51A-061CF01DED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17803" y="3168132"/>
                <a:ext cx="1416384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tangle: Top Corners Rounded 138">
                <a:extLst>
                  <a:ext uri="{FF2B5EF4-FFF2-40B4-BE49-F238E27FC236}">
                    <a16:creationId xmlns:a16="http://schemas.microsoft.com/office/drawing/2014/main" id="{777ADE9F-8AF7-B6C1-2D8D-979630CAB8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13521" y="3168133"/>
                <a:ext cx="1121517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Rectangle: Top Corners Rounded 135">
              <a:extLst>
                <a:ext uri="{FF2B5EF4-FFF2-40B4-BE49-F238E27FC236}">
                  <a16:creationId xmlns:a16="http://schemas.microsoft.com/office/drawing/2014/main" id="{E5BC55EB-752E-5B26-DCC8-DCAD6A545715}"/>
                </a:ext>
              </a:extLst>
            </p:cNvPr>
            <p:cNvSpPr>
              <a:spLocks/>
            </p:cNvSpPr>
            <p:nvPr/>
          </p:nvSpPr>
          <p:spPr>
            <a:xfrm>
              <a:off x="5941605" y="3168133"/>
              <a:ext cx="1414379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C49C56-A905-A5C9-AE1F-E5331ABDFCB1}"/>
              </a:ext>
            </a:extLst>
          </p:cNvPr>
          <p:cNvGrpSpPr>
            <a:grpSpLocks/>
          </p:cNvGrpSpPr>
          <p:nvPr/>
        </p:nvGrpSpPr>
        <p:grpSpPr>
          <a:xfrm>
            <a:off x="6329443" y="1721980"/>
            <a:ext cx="4883429" cy="288793"/>
            <a:chOff x="1267769" y="3168132"/>
            <a:chExt cx="6088215" cy="281354"/>
          </a:xfrm>
          <a:solidFill>
            <a:srgbClr val="203965"/>
          </a:solidFill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970481C-B6BF-F448-F8CE-54F402E3B7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2"/>
              <a:ext cx="4560348" cy="281354"/>
              <a:chOff x="1267769" y="3168132"/>
              <a:chExt cx="4560348" cy="281354"/>
            </a:xfrm>
            <a:grpFill/>
          </p:grpSpPr>
          <p:sp>
            <p:nvSpPr>
              <p:cNvPr id="143" name="Rectangle: Top Corners Rounded 142">
                <a:extLst>
                  <a:ext uri="{FF2B5EF4-FFF2-40B4-BE49-F238E27FC236}">
                    <a16:creationId xmlns:a16="http://schemas.microsoft.com/office/drawing/2014/main" id="{6FEF1AEB-C865-B1A2-13CF-4930CD5D28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31430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SAT NARKOBA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tangle: Top Corners Rounded 143">
                <a:extLst>
                  <a:ext uri="{FF2B5EF4-FFF2-40B4-BE49-F238E27FC236}">
                    <a16:creationId xmlns:a16="http://schemas.microsoft.com/office/drawing/2014/main" id="{D77F6156-990F-6778-F0AE-96B16C5C4F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03260" y="3168132"/>
                <a:ext cx="140389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Rectangle: Top Corners Rounded 144">
                <a:extLst>
                  <a:ext uri="{FF2B5EF4-FFF2-40B4-BE49-F238E27FC236}">
                    <a16:creationId xmlns:a16="http://schemas.microsoft.com/office/drawing/2014/main" id="{C96BAD72-7894-2E72-9200-F7D14E8AC5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6601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2" name="Rectangle: Top Corners Rounded 141">
              <a:extLst>
                <a:ext uri="{FF2B5EF4-FFF2-40B4-BE49-F238E27FC236}">
                  <a16:creationId xmlns:a16="http://schemas.microsoft.com/office/drawing/2014/main" id="{F1D1D3D4-F6FF-0DB5-60A9-BB2A4240375B}"/>
                </a:ext>
              </a:extLst>
            </p:cNvPr>
            <p:cNvSpPr>
              <a:spLocks/>
            </p:cNvSpPr>
            <p:nvPr/>
          </p:nvSpPr>
          <p:spPr>
            <a:xfrm>
              <a:off x="5927563" y="3168133"/>
              <a:ext cx="1428421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FAA2D2-3AC2-BFEB-3D40-CB6637B8ED32}"/>
              </a:ext>
            </a:extLst>
          </p:cNvPr>
          <p:cNvGrpSpPr>
            <a:grpSpLocks/>
          </p:cNvGrpSpPr>
          <p:nvPr/>
        </p:nvGrpSpPr>
        <p:grpSpPr>
          <a:xfrm>
            <a:off x="6329443" y="2048173"/>
            <a:ext cx="4883429" cy="329999"/>
            <a:chOff x="1267769" y="3168132"/>
            <a:chExt cx="6088215" cy="281354"/>
          </a:xfrm>
          <a:solidFill>
            <a:srgbClr val="203965"/>
          </a:solidFill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E41AC45-D1CC-1E5E-43E2-8ED69C47C4A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9" y="3168132"/>
              <a:ext cx="4562142" cy="281353"/>
              <a:chOff x="1267769" y="3168132"/>
              <a:chExt cx="4562142" cy="281353"/>
            </a:xfrm>
            <a:grpFill/>
          </p:grpSpPr>
          <p:sp>
            <p:nvSpPr>
              <p:cNvPr id="149" name="Rectangle: Top Corners Rounded 148">
                <a:extLst>
                  <a:ext uri="{FF2B5EF4-FFF2-40B4-BE49-F238E27FC236}">
                    <a16:creationId xmlns:a16="http://schemas.microsoft.com/office/drawing/2014/main" id="{D6FE2306-1B8B-F103-486E-EFACC9CD21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9" y="3172728"/>
                <a:ext cx="1845474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SAT LANTAS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tangle: Top Corners Rounded 149">
                <a:extLst>
                  <a:ext uri="{FF2B5EF4-FFF2-40B4-BE49-F238E27FC236}">
                    <a16:creationId xmlns:a16="http://schemas.microsoft.com/office/drawing/2014/main" id="{575053B3-7A7F-EAF8-FDBE-F9CEB40FF5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2230" y="3168132"/>
                <a:ext cx="1416384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Rectangle: Top Corners Rounded 150">
                <a:extLst>
                  <a:ext uri="{FF2B5EF4-FFF2-40B4-BE49-F238E27FC236}">
                    <a16:creationId xmlns:a16="http://schemas.microsoft.com/office/drawing/2014/main" id="{F6982968-4A33-EBC4-1264-257EA0557C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8395" y="3168132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8" name="Rectangle: Top Corners Rounded 147">
              <a:extLst>
                <a:ext uri="{FF2B5EF4-FFF2-40B4-BE49-F238E27FC236}">
                  <a16:creationId xmlns:a16="http://schemas.microsoft.com/office/drawing/2014/main" id="{5B13B612-61CC-52EE-18DA-4F0177139230}"/>
                </a:ext>
              </a:extLst>
            </p:cNvPr>
            <p:cNvSpPr>
              <a:spLocks/>
            </p:cNvSpPr>
            <p:nvPr/>
          </p:nvSpPr>
          <p:spPr>
            <a:xfrm>
              <a:off x="5926904" y="3168133"/>
              <a:ext cx="1429080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EFDFC31-EACC-A2F0-E240-65775760F739}"/>
              </a:ext>
            </a:extLst>
          </p:cNvPr>
          <p:cNvGrpSpPr>
            <a:grpSpLocks/>
          </p:cNvGrpSpPr>
          <p:nvPr/>
        </p:nvGrpSpPr>
        <p:grpSpPr>
          <a:xfrm>
            <a:off x="6329443" y="2431347"/>
            <a:ext cx="4883430" cy="329999"/>
            <a:chOff x="1267768" y="3168132"/>
            <a:chExt cx="6088216" cy="281354"/>
          </a:xfrm>
          <a:solidFill>
            <a:srgbClr val="203965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9A6CD8A-9E68-8F7F-C6BD-A2E346AD525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67768" y="3168132"/>
              <a:ext cx="4544849" cy="281354"/>
              <a:chOff x="1267768" y="3168132"/>
              <a:chExt cx="4544849" cy="281354"/>
            </a:xfrm>
            <a:grpFill/>
          </p:grpSpPr>
          <p:sp>
            <p:nvSpPr>
              <p:cNvPr id="155" name="Rectangle: Top Corners Rounded 154">
                <a:extLst>
                  <a:ext uri="{FF2B5EF4-FFF2-40B4-BE49-F238E27FC236}">
                    <a16:creationId xmlns:a16="http://schemas.microsoft.com/office/drawing/2014/main" id="{D72CBE18-B2C4-A6B3-E815-995F445E34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1845475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0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SAT POLAIR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6" name="Rectangle: Top Corners Rounded 155">
                <a:extLst>
                  <a:ext uri="{FF2B5EF4-FFF2-40B4-BE49-F238E27FC236}">
                    <a16:creationId xmlns:a16="http://schemas.microsoft.com/office/drawing/2014/main" id="{DBC3F5AF-30FA-2A4B-6194-416DF86A98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6338" y="3168132"/>
                <a:ext cx="1421481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7" name="Rectangle: Top Corners Rounded 156">
                <a:extLst>
                  <a:ext uri="{FF2B5EF4-FFF2-40B4-BE49-F238E27FC236}">
                    <a16:creationId xmlns:a16="http://schemas.microsoft.com/office/drawing/2014/main" id="{6E5B211E-DCDA-C14A-799A-398EEB42F9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1101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4" name="Rectangle: Top Corners Rounded 153">
              <a:extLst>
                <a:ext uri="{FF2B5EF4-FFF2-40B4-BE49-F238E27FC236}">
                  <a16:creationId xmlns:a16="http://schemas.microsoft.com/office/drawing/2014/main" id="{F4EDB1D8-C14A-03D9-78FE-C4D915BE05C6}"/>
                </a:ext>
              </a:extLst>
            </p:cNvPr>
            <p:cNvSpPr>
              <a:spLocks/>
            </p:cNvSpPr>
            <p:nvPr/>
          </p:nvSpPr>
          <p:spPr>
            <a:xfrm>
              <a:off x="5911674" y="3168133"/>
              <a:ext cx="1444310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164" name="Table 163">
            <a:extLst>
              <a:ext uri="{FF2B5EF4-FFF2-40B4-BE49-F238E27FC236}">
                <a16:creationId xmlns:a16="http://schemas.microsoft.com/office/drawing/2014/main" id="{2B027638-CB2E-4051-EFF4-CF4DB8E28F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407573"/>
              </p:ext>
            </p:extLst>
          </p:nvPr>
        </p:nvGraphicFramePr>
        <p:xfrm>
          <a:off x="7855139" y="1344213"/>
          <a:ext cx="3339979" cy="140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818">
                  <a:extLst>
                    <a:ext uri="{9D8B030D-6E8A-4147-A177-3AD203B41FA5}">
                      <a16:colId xmlns:a16="http://schemas.microsoft.com/office/drawing/2014/main" val="834934572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3304958731"/>
                    </a:ext>
                  </a:extLst>
                </a:gridCol>
                <a:gridCol w="1152508">
                  <a:extLst>
                    <a:ext uri="{9D8B030D-6E8A-4147-A177-3AD203B41FA5}">
                      <a16:colId xmlns:a16="http://schemas.microsoft.com/office/drawing/2014/main" val="2517877484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59.896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7927656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2.202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21.131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156010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9.038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7714826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840153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F1DD0281-50DE-2A47-9C8D-44C3659B23CA}"/>
              </a:ext>
            </a:extLst>
          </p:cNvPr>
          <p:cNvSpPr/>
          <p:nvPr/>
        </p:nvSpPr>
        <p:spPr>
          <a:xfrm>
            <a:off x="2394329" y="6430772"/>
            <a:ext cx="61213" cy="162187"/>
          </a:xfrm>
          <a:prstGeom prst="ellipse">
            <a:avLst/>
          </a:prstGeom>
          <a:solidFill>
            <a:srgbClr val="B5B4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27369CE-F52B-30EC-74AE-C99EFA01B517}"/>
              </a:ext>
            </a:extLst>
          </p:cNvPr>
          <p:cNvSpPr>
            <a:spLocks/>
          </p:cNvSpPr>
          <p:nvPr/>
        </p:nvSpPr>
        <p:spPr>
          <a:xfrm>
            <a:off x="4697125" y="994600"/>
            <a:ext cx="1138437" cy="349605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JANUARI – </a:t>
            </a: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SEPTEMBER</a:t>
            </a:r>
            <a:r>
              <a:rPr lang="id-ID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2025</a:t>
            </a:r>
          </a:p>
        </p:txBody>
      </p:sp>
      <p:sp>
        <p:nvSpPr>
          <p:cNvPr id="20" name="ShapeChartSlide16A">
            <a:extLst>
              <a:ext uri="{FF2B5EF4-FFF2-40B4-BE49-F238E27FC236}">
                <a16:creationId xmlns:a16="http://schemas.microsoft.com/office/drawing/2014/main" id="{0C4661E8-541A-C5B1-8919-6974B3E27BCA}"/>
              </a:ext>
            </a:extLst>
          </p:cNvPr>
          <p:cNvSpPr>
            <a:spLocks/>
          </p:cNvSpPr>
          <p:nvPr/>
        </p:nvSpPr>
        <p:spPr>
          <a:xfrm>
            <a:off x="838453" y="3207965"/>
            <a:ext cx="5128067" cy="3462694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3" name="ShapeChartSlide16B">
            <a:extLst>
              <a:ext uri="{FF2B5EF4-FFF2-40B4-BE49-F238E27FC236}">
                <a16:creationId xmlns:a16="http://schemas.microsoft.com/office/drawing/2014/main" id="{DCFB5EF0-EFC7-5395-30D1-F4D52F4E511B}"/>
              </a:ext>
            </a:extLst>
          </p:cNvPr>
          <p:cNvSpPr>
            <a:spLocks/>
          </p:cNvSpPr>
          <p:nvPr/>
        </p:nvSpPr>
        <p:spPr>
          <a:xfrm>
            <a:off x="6232353" y="3205024"/>
            <a:ext cx="5128067" cy="3462694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400-00000A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3047553"/>
              </p:ext>
            </p:extLst>
          </p:nvPr>
        </p:nvGraphicFramePr>
        <p:xfrm>
          <a:off x="838453" y="3205024"/>
          <a:ext cx="5121196" cy="3462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400-00000B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78525"/>
              </p:ext>
            </p:extLst>
          </p:nvPr>
        </p:nvGraphicFramePr>
        <p:xfrm>
          <a:off x="6239224" y="3205024"/>
          <a:ext cx="5128066" cy="3462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1841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DFB094-C4BD-DCED-DA45-DA291C4EDA9F}"/>
              </a:ext>
            </a:extLst>
          </p:cNvPr>
          <p:cNvSpPr/>
          <p:nvPr/>
        </p:nvSpPr>
        <p:spPr>
          <a:xfrm>
            <a:off x="314960" y="889772"/>
            <a:ext cx="11562080" cy="5618123"/>
          </a:xfrm>
          <a:prstGeom prst="roundRect">
            <a:avLst>
              <a:gd name="adj" fmla="val 5119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F2162-4377-8A32-7989-15A2EE204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7" b="14427"/>
          <a:stretch/>
        </p:blipFill>
        <p:spPr>
          <a:xfrm>
            <a:off x="216082" y="889772"/>
            <a:ext cx="11844853" cy="56181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61FC0-9282-E72D-D0F6-45ADC5DAFA10}"/>
              </a:ext>
            </a:extLst>
          </p:cNvPr>
          <p:cNvSpPr txBox="1"/>
          <p:nvPr/>
        </p:nvSpPr>
        <p:spPr>
          <a:xfrm>
            <a:off x="5167496" y="571636"/>
            <a:ext cx="2178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en-ID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1309F-0D3E-DEE9-B7C2-62E20F0AF111}"/>
              </a:ext>
            </a:extLst>
          </p:cNvPr>
          <p:cNvSpPr txBox="1"/>
          <p:nvPr/>
        </p:nvSpPr>
        <p:spPr>
          <a:xfrm>
            <a:off x="1964646" y="135427"/>
            <a:ext cx="8467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Peta Wilayah Rawan Kriminal 5 tertinggi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07AE1-172C-594C-FE7C-F82970C1DF6F}"/>
              </a:ext>
            </a:extLst>
          </p:cNvPr>
          <p:cNvSpPr txBox="1"/>
          <p:nvPr/>
        </p:nvSpPr>
        <p:spPr>
          <a:xfrm>
            <a:off x="7855103" y="1460572"/>
            <a:ext cx="1816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104 </a:t>
            </a:r>
            <a:r>
              <a:rPr lang="en-US" sz="1600" dirty="0" err="1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Tindak</a:t>
            </a:r>
            <a:r>
              <a:rPr lang="en-US" sz="1600" dirty="0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1600" dirty="0" err="1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Pidana</a:t>
            </a:r>
            <a:endParaRPr lang="id-ID" sz="1600" dirty="0">
              <a:solidFill>
                <a:srgbClr val="063C60"/>
              </a:solidFill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5CF1E-0953-0A8E-5DD3-3EF81083E7B5}"/>
              </a:ext>
            </a:extLst>
          </p:cNvPr>
          <p:cNvSpPr txBox="1"/>
          <p:nvPr/>
        </p:nvSpPr>
        <p:spPr>
          <a:xfrm>
            <a:off x="5396261" y="6082224"/>
            <a:ext cx="22143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63C60"/>
                </a:solidFill>
                <a:latin typeface="LEMON MILK" panose="00000500000000000000" pitchFamily="50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195 </a:t>
            </a:r>
            <a:r>
              <a:rPr lang="en-US" sz="1600" dirty="0">
                <a:solidFill>
                  <a:srgbClr val="063C60"/>
                </a:solidFill>
                <a:latin typeface="LEMON MILK" panose="00000500000000000000" pitchFamily="50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Tindak </a:t>
            </a:r>
            <a:r>
              <a:rPr lang="en-US" sz="1600" dirty="0" err="1">
                <a:solidFill>
                  <a:srgbClr val="063C60"/>
                </a:solidFill>
                <a:latin typeface="LEMON MILK" panose="00000500000000000000" pitchFamily="50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Pidana</a:t>
            </a:r>
            <a:endParaRPr lang="id-ID" sz="1600" dirty="0">
              <a:solidFill>
                <a:srgbClr val="063C60"/>
              </a:solidFill>
              <a:latin typeface="LEMON MILK" panose="00000500000000000000" pitchFamily="50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5" name="Picture 6" descr="Kepolisian Daerah Metropolitan Jakarta Raya - Wikipedia bahasa Indonesia,  ensiklopedia bebas">
            <a:extLst>
              <a:ext uri="{FF2B5EF4-FFF2-40B4-BE49-F238E27FC236}">
                <a16:creationId xmlns:a16="http://schemas.microsoft.com/office/drawing/2014/main" id="{F370D526-9EFE-F00B-6F99-C33A394F4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48" y="2697512"/>
            <a:ext cx="443365" cy="57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BCD97695-8695-1CED-2F1C-E94613AC09FD}"/>
              </a:ext>
            </a:extLst>
          </p:cNvPr>
          <p:cNvGrpSpPr/>
          <p:nvPr/>
        </p:nvGrpSpPr>
        <p:grpSpPr>
          <a:xfrm>
            <a:off x="1490158" y="1198669"/>
            <a:ext cx="8047680" cy="4934520"/>
            <a:chOff x="-173296" y="1658348"/>
            <a:chExt cx="6890223" cy="4563287"/>
          </a:xfrm>
          <a:solidFill>
            <a:srgbClr val="FF0000"/>
          </a:solidFill>
        </p:grpSpPr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1B7B6B3D-7CC2-2245-D173-E5E6CD0766D0}"/>
                </a:ext>
              </a:extLst>
            </p:cNvPr>
            <p:cNvSpPr txBox="1"/>
            <p:nvPr/>
          </p:nvSpPr>
          <p:spPr>
            <a:xfrm>
              <a:off x="1895279" y="1839815"/>
              <a:ext cx="1676879" cy="284622"/>
            </a:xfrm>
            <a:prstGeom prst="rect">
              <a:avLst/>
            </a:prstGeom>
            <a:solidFill>
              <a:srgbClr val="FF002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Segoe UI Semilight" panose="020B0402040204020203" pitchFamily="34" charset="0"/>
                  <a:ea typeface="Segoe UI Historic" panose="020B0502040204020203" pitchFamily="34" charset="0"/>
                  <a:cs typeface="Segoe UI Semilight" panose="020B0402040204020203" pitchFamily="34" charset="0"/>
                </a:rPr>
                <a:t>Metro Jaya</a:t>
              </a:r>
              <a:endParaRPr lang="id-ID" sz="1400" b="1" dirty="0">
                <a:latin typeface="Segoe UI Semilight" panose="020B0402040204020203" pitchFamily="34" charset="0"/>
                <a:ea typeface="Segoe UI Historic" panose="020B05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73506C5B-0F82-6791-A268-E61F6B2C237D}"/>
                </a:ext>
              </a:extLst>
            </p:cNvPr>
            <p:cNvSpPr txBox="1"/>
            <p:nvPr/>
          </p:nvSpPr>
          <p:spPr>
            <a:xfrm>
              <a:off x="5159372" y="1658348"/>
              <a:ext cx="1557555" cy="284622"/>
            </a:xfrm>
            <a:prstGeom prst="rect">
              <a:avLst/>
            </a:prstGeom>
            <a:solidFill>
              <a:srgbClr val="00F5FF"/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Segoe UI Semilight" panose="020B0402040204020203" pitchFamily="34" charset="0"/>
                  <a:ea typeface="Segoe UI Historic" panose="020B0502040204020203" pitchFamily="34" charset="0"/>
                  <a:cs typeface="Segoe UI Semilight" panose="020B0402040204020203" pitchFamily="34" charset="0"/>
                </a:rPr>
                <a:t>Sulawesi Selatan</a:t>
              </a:r>
              <a:endParaRPr lang="id-ID" sz="1400" b="1" dirty="0">
                <a:solidFill>
                  <a:sysClr val="windowText" lastClr="000000"/>
                </a:solidFill>
                <a:latin typeface="Segoe UI Semilight" panose="020B0402040204020203" pitchFamily="34" charset="0"/>
                <a:ea typeface="Segoe UI Historic" panose="020B05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78EB6B6A-3773-42FE-2D88-B70982DEA5A9}"/>
                </a:ext>
              </a:extLst>
            </p:cNvPr>
            <p:cNvSpPr txBox="1"/>
            <p:nvPr/>
          </p:nvSpPr>
          <p:spPr>
            <a:xfrm>
              <a:off x="3116377" y="5937013"/>
              <a:ext cx="1555240" cy="28462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ysClr val="windowText" lastClr="000000"/>
                  </a:solidFill>
                  <a:latin typeface="Segoe UI Semilight" panose="020B0402040204020203" pitchFamily="34" charset="0"/>
                  <a:ea typeface="Segoe UI Historic" panose="020B0502040204020203" pitchFamily="34" charset="0"/>
                  <a:cs typeface="Segoe UI Semilight" panose="020B0402040204020203" pitchFamily="34" charset="0"/>
                </a:rPr>
                <a:t>Jawa</a:t>
              </a:r>
              <a:r>
                <a:rPr lang="en-US" sz="1400" b="1" dirty="0">
                  <a:solidFill>
                    <a:sysClr val="windowText" lastClr="000000"/>
                  </a:solidFill>
                  <a:latin typeface="Segoe UI Semilight" panose="020B0402040204020203" pitchFamily="34" charset="0"/>
                  <a:ea typeface="Segoe UI Historic" panose="020B0502040204020203" pitchFamily="34" charset="0"/>
                  <a:cs typeface="Segoe UI Semilight" panose="020B0402040204020203" pitchFamily="34" charset="0"/>
                </a:rPr>
                <a:t> Timur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11BE76A0-60B8-4287-8ED0-7B9C1BB16E3B}"/>
                </a:ext>
              </a:extLst>
            </p:cNvPr>
            <p:cNvSpPr txBox="1"/>
            <p:nvPr/>
          </p:nvSpPr>
          <p:spPr>
            <a:xfrm>
              <a:off x="325432" y="5911740"/>
              <a:ext cx="1420870" cy="284622"/>
            </a:xfrm>
            <a:prstGeom prst="rect">
              <a:avLst/>
            </a:prstGeom>
            <a:solidFill>
              <a:srgbClr val="1962FC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Segoe UI Semilight" panose="020B0402040204020203" pitchFamily="34" charset="0"/>
                  <a:ea typeface="Segoe UI Historic" panose="020B0502040204020203" pitchFamily="34" charset="0"/>
                  <a:cs typeface="Segoe UI Semilight" panose="020B0402040204020203" pitchFamily="34" charset="0"/>
                </a:rPr>
                <a:t>Jawa Tengah</a:t>
              </a:r>
              <a:endParaRPr lang="id-ID" sz="1400" b="1" dirty="0">
                <a:solidFill>
                  <a:schemeClr val="bg1"/>
                </a:solidFill>
                <a:latin typeface="Segoe UI Semilight" panose="020B0402040204020203" pitchFamily="34" charset="0"/>
                <a:ea typeface="Segoe UI Historic" panose="020B05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1032" name="Connector: Elbow 1031">
              <a:extLst>
                <a:ext uri="{FF2B5EF4-FFF2-40B4-BE49-F238E27FC236}">
                  <a16:creationId xmlns:a16="http://schemas.microsoft.com/office/drawing/2014/main" id="{1FE8B452-5727-6904-31E2-A7622B0ABD92}"/>
                </a:ext>
              </a:extLst>
            </p:cNvPr>
            <p:cNvCxnSpPr>
              <a:cxnSpLocks/>
              <a:stCxn id="1025" idx="1"/>
              <a:endCxn id="25" idx="0"/>
            </p:cNvCxnSpPr>
            <p:nvPr/>
          </p:nvCxnSpPr>
          <p:spPr>
            <a:xfrm rot="10800000" flipV="1">
              <a:off x="1464372" y="1982126"/>
              <a:ext cx="430908" cy="1062304"/>
            </a:xfrm>
            <a:prstGeom prst="bentConnector2">
              <a:avLst/>
            </a:prstGeom>
            <a:grpFill/>
            <a:ln w="19050">
              <a:solidFill>
                <a:srgbClr val="1F0E03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nector: Elbow 1032">
              <a:extLst>
                <a:ext uri="{FF2B5EF4-FFF2-40B4-BE49-F238E27FC236}">
                  <a16:creationId xmlns:a16="http://schemas.microsoft.com/office/drawing/2014/main" id="{07B9A63B-425E-15F6-0A96-F3923ACD896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-173296" y="2621884"/>
              <a:ext cx="926126" cy="422547"/>
            </a:xfrm>
            <a:prstGeom prst="bentConnector3">
              <a:avLst>
                <a:gd name="adj1" fmla="val 46869"/>
              </a:avLst>
            </a:prstGeom>
            <a:grpFill/>
            <a:ln w="19050">
              <a:solidFill>
                <a:srgbClr val="1F0E03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ctor: Elbow 1035">
              <a:extLst>
                <a:ext uri="{FF2B5EF4-FFF2-40B4-BE49-F238E27FC236}">
                  <a16:creationId xmlns:a16="http://schemas.microsoft.com/office/drawing/2014/main" id="{370CEF2E-0C95-0CD9-DB16-9B10AD7F1000}"/>
                </a:ext>
              </a:extLst>
            </p:cNvPr>
            <p:cNvCxnSpPr>
              <a:cxnSpLocks/>
              <a:stCxn id="1067" idx="1"/>
            </p:cNvCxnSpPr>
            <p:nvPr/>
          </p:nvCxnSpPr>
          <p:spPr>
            <a:xfrm rot="10800000">
              <a:off x="2587083" y="5116141"/>
              <a:ext cx="1127878" cy="534940"/>
            </a:xfrm>
            <a:prstGeom prst="bentConnector3">
              <a:avLst>
                <a:gd name="adj1" fmla="val 97958"/>
              </a:avLst>
            </a:prstGeom>
            <a:grpFill/>
            <a:ln w="19050">
              <a:solidFill>
                <a:srgbClr val="1F0E03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7" name="Oval 1046">
            <a:extLst>
              <a:ext uri="{FF2B5EF4-FFF2-40B4-BE49-F238E27FC236}">
                <a16:creationId xmlns:a16="http://schemas.microsoft.com/office/drawing/2014/main" id="{17F93C6B-975B-5364-1812-F86CA5CD7413}"/>
              </a:ext>
            </a:extLst>
          </p:cNvPr>
          <p:cNvSpPr/>
          <p:nvPr/>
        </p:nvSpPr>
        <p:spPr>
          <a:xfrm>
            <a:off x="7614171" y="1052880"/>
            <a:ext cx="262573" cy="262573"/>
          </a:xfrm>
          <a:prstGeom prst="ellipse">
            <a:avLst/>
          </a:prstGeom>
          <a:solidFill>
            <a:srgbClr val="00F5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5</a:t>
            </a:r>
            <a:endParaRPr lang="id-ID" sz="1400" b="1" dirty="0">
              <a:solidFill>
                <a:sysClr val="windowText" lastClr="000000"/>
              </a:solidFill>
            </a:endParaRPr>
          </a:p>
        </p:txBody>
      </p:sp>
      <p:pic>
        <p:nvPicPr>
          <p:cNvPr id="1067" name="Picture 1066">
            <a:extLst>
              <a:ext uri="{FF2B5EF4-FFF2-40B4-BE49-F238E27FC236}">
                <a16:creationId xmlns:a16="http://schemas.microsoft.com/office/drawing/2014/main" id="{2AC569CA-B020-69A7-C0B5-3CB7398CF7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85" y="5233591"/>
            <a:ext cx="496753" cy="565254"/>
          </a:xfrm>
          <a:prstGeom prst="rect">
            <a:avLst/>
          </a:prstGeom>
        </p:spPr>
      </p:pic>
      <p:sp>
        <p:nvSpPr>
          <p:cNvPr id="1097" name="Oval 1096">
            <a:extLst>
              <a:ext uri="{FF2B5EF4-FFF2-40B4-BE49-F238E27FC236}">
                <a16:creationId xmlns:a16="http://schemas.microsoft.com/office/drawing/2014/main" id="{6944542E-0711-020E-7217-06FF4CD2A20F}"/>
              </a:ext>
            </a:extLst>
          </p:cNvPr>
          <p:cNvSpPr/>
          <p:nvPr/>
        </p:nvSpPr>
        <p:spPr>
          <a:xfrm>
            <a:off x="3759509" y="1243873"/>
            <a:ext cx="262573" cy="262573"/>
          </a:xfrm>
          <a:prstGeom prst="ellipse">
            <a:avLst/>
          </a:prstGeom>
          <a:solidFill>
            <a:srgbClr val="FF00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  <a:endParaRPr lang="id-ID" sz="1400" b="1" dirty="0">
              <a:solidFill>
                <a:schemeClr val="tx1"/>
              </a:solidFill>
            </a:endParaRPr>
          </a:p>
        </p:txBody>
      </p:sp>
      <p:sp>
        <p:nvSpPr>
          <p:cNvPr id="1098" name="Oval 1097">
            <a:extLst>
              <a:ext uri="{FF2B5EF4-FFF2-40B4-BE49-F238E27FC236}">
                <a16:creationId xmlns:a16="http://schemas.microsoft.com/office/drawing/2014/main" id="{7838A5DE-BAAE-E90A-A9D8-27EC34427D1C}"/>
              </a:ext>
            </a:extLst>
          </p:cNvPr>
          <p:cNvSpPr/>
          <p:nvPr/>
        </p:nvSpPr>
        <p:spPr>
          <a:xfrm>
            <a:off x="1941378" y="5700104"/>
            <a:ext cx="262573" cy="262573"/>
          </a:xfrm>
          <a:prstGeom prst="ellipse">
            <a:avLst/>
          </a:prstGeom>
          <a:solidFill>
            <a:srgbClr val="1962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  <a:endParaRPr lang="id-ID" sz="1400" b="1" dirty="0">
              <a:solidFill>
                <a:schemeClr val="bg1"/>
              </a:solidFill>
            </a:endParaRPr>
          </a:p>
        </p:txBody>
      </p:sp>
      <p:sp>
        <p:nvSpPr>
          <p:cNvPr id="1099" name="Oval 1098">
            <a:extLst>
              <a:ext uri="{FF2B5EF4-FFF2-40B4-BE49-F238E27FC236}">
                <a16:creationId xmlns:a16="http://schemas.microsoft.com/office/drawing/2014/main" id="{FF4F8BDB-82AA-D806-CE20-05B894F67E34}"/>
              </a:ext>
            </a:extLst>
          </p:cNvPr>
          <p:cNvSpPr/>
          <p:nvPr/>
        </p:nvSpPr>
        <p:spPr>
          <a:xfrm>
            <a:off x="5207607" y="5684655"/>
            <a:ext cx="262573" cy="2625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3</a:t>
            </a:r>
            <a:endParaRPr lang="id-ID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4F3FAAFD-CD43-EAB2-A442-C935C72FB3AC}"/>
              </a:ext>
            </a:extLst>
          </p:cNvPr>
          <p:cNvSpPr txBox="1"/>
          <p:nvPr/>
        </p:nvSpPr>
        <p:spPr>
          <a:xfrm>
            <a:off x="4095721" y="1077494"/>
            <a:ext cx="1873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269 </a:t>
            </a:r>
            <a:r>
              <a:rPr lang="en-US" sz="1600" dirty="0" err="1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Tindak</a:t>
            </a:r>
            <a:r>
              <a:rPr lang="en-US" sz="1600" dirty="0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1600" dirty="0" err="1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Pidana</a:t>
            </a:r>
            <a:endParaRPr lang="id-ID" sz="1600" dirty="0">
              <a:solidFill>
                <a:srgbClr val="063C60"/>
              </a:solidFill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0D3A3F37-6960-BF31-BF5D-BBBB85B903E0}"/>
              </a:ext>
            </a:extLst>
          </p:cNvPr>
          <p:cNvSpPr txBox="1"/>
          <p:nvPr/>
        </p:nvSpPr>
        <p:spPr>
          <a:xfrm>
            <a:off x="2143439" y="6066009"/>
            <a:ext cx="1873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141 </a:t>
            </a:r>
            <a:r>
              <a:rPr lang="en-US" sz="1600" dirty="0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Tindak </a:t>
            </a:r>
            <a:r>
              <a:rPr lang="en-US" sz="1600" dirty="0" err="1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Pidana</a:t>
            </a:r>
            <a:endParaRPr lang="id-ID" sz="1600" dirty="0">
              <a:solidFill>
                <a:srgbClr val="063C60"/>
              </a:solidFill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ED936-E94C-A5F7-25B8-ADA880F213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66" y="1897110"/>
            <a:ext cx="466208" cy="626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14CE8B-ABAF-5037-FC68-A1E26670A6F0}"/>
              </a:ext>
            </a:extLst>
          </p:cNvPr>
          <p:cNvSpPr txBox="1"/>
          <p:nvPr/>
        </p:nvSpPr>
        <p:spPr>
          <a:xfrm>
            <a:off x="794964" y="1142058"/>
            <a:ext cx="1819201" cy="307777"/>
          </a:xfrm>
          <a:prstGeom prst="rect">
            <a:avLst/>
          </a:prstGeom>
          <a:solidFill>
            <a:srgbClr val="EA8E18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Segoe UI Semilight" panose="020B0402040204020203" pitchFamily="34" charset="0"/>
                <a:ea typeface="Segoe UI Historic" panose="020B0502040204020203" pitchFamily="34" charset="0"/>
                <a:cs typeface="Segoe UI Semilight" panose="020B0402040204020203" pitchFamily="34" charset="0"/>
              </a:rPr>
              <a:t>Sumatera Utara</a:t>
            </a:r>
            <a:endParaRPr lang="id-ID" sz="1400" b="1" dirty="0">
              <a:solidFill>
                <a:sysClr val="windowText" lastClr="000000"/>
              </a:solidFill>
              <a:latin typeface="Segoe UI Semilight" panose="020B0402040204020203" pitchFamily="34" charset="0"/>
              <a:ea typeface="Segoe UI Historic" panose="020B05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8FAB9-4FA7-9D74-AAC3-F5C208CC9F05}"/>
              </a:ext>
            </a:extLst>
          </p:cNvPr>
          <p:cNvSpPr txBox="1"/>
          <p:nvPr/>
        </p:nvSpPr>
        <p:spPr>
          <a:xfrm>
            <a:off x="894949" y="1436605"/>
            <a:ext cx="1873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200 </a:t>
            </a:r>
            <a:r>
              <a:rPr lang="en-US" sz="1600" dirty="0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Tindak </a:t>
            </a:r>
            <a:r>
              <a:rPr lang="en-US" sz="1600" dirty="0" err="1">
                <a:solidFill>
                  <a:srgbClr val="063C60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Pidana</a:t>
            </a:r>
            <a:endParaRPr lang="id-ID" sz="1600" dirty="0">
              <a:solidFill>
                <a:srgbClr val="063C60"/>
              </a:solidFill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CD6DA6-8BB1-F074-A808-2B115E44CBC6}"/>
              </a:ext>
            </a:extLst>
          </p:cNvPr>
          <p:cNvSpPr/>
          <p:nvPr/>
        </p:nvSpPr>
        <p:spPr>
          <a:xfrm>
            <a:off x="733060" y="1029022"/>
            <a:ext cx="262573" cy="262573"/>
          </a:xfrm>
          <a:prstGeom prst="ellipse">
            <a:avLst/>
          </a:prstGeom>
          <a:solidFill>
            <a:srgbClr val="EA8E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2</a:t>
            </a:r>
            <a:endParaRPr lang="id-ID" sz="1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0FAFBD6-13C4-5B6D-8032-592F49EAC85C}"/>
              </a:ext>
            </a:extLst>
          </p:cNvPr>
          <p:cNvCxnSpPr>
            <a:cxnSpLocks/>
            <a:stCxn id="8" idx="0"/>
            <a:endCxn id="13" idx="3"/>
          </p:cNvCxnSpPr>
          <p:nvPr/>
        </p:nvCxnSpPr>
        <p:spPr>
          <a:xfrm rot="16200000" flipV="1">
            <a:off x="2430137" y="1479976"/>
            <a:ext cx="601163" cy="233105"/>
          </a:xfrm>
          <a:prstGeom prst="bentConnector2">
            <a:avLst/>
          </a:prstGeom>
          <a:ln w="19050">
            <a:solidFill>
              <a:srgbClr val="1F0E03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ntagon 11">
            <a:extLst>
              <a:ext uri="{FF2B5EF4-FFF2-40B4-BE49-F238E27FC236}">
                <a16:creationId xmlns:a16="http://schemas.microsoft.com/office/drawing/2014/main" id="{2B4518AC-0323-A8C0-48FF-5ABE114F8A75}"/>
              </a:ext>
            </a:extLst>
          </p:cNvPr>
          <p:cNvSpPr/>
          <p:nvPr/>
        </p:nvSpPr>
        <p:spPr>
          <a:xfrm rot="1051389">
            <a:off x="3380222" y="4605607"/>
            <a:ext cx="117863" cy="141755"/>
          </a:xfrm>
          <a:custGeom>
            <a:avLst/>
            <a:gdLst>
              <a:gd name="connsiteX0" fmla="*/ 0 w 186657"/>
              <a:gd name="connsiteY0" fmla="*/ 62577 h 163830"/>
              <a:gd name="connsiteX1" fmla="*/ 93329 w 186657"/>
              <a:gd name="connsiteY1" fmla="*/ 0 h 163830"/>
              <a:gd name="connsiteX2" fmla="*/ 186657 w 186657"/>
              <a:gd name="connsiteY2" fmla="*/ 62577 h 163830"/>
              <a:gd name="connsiteX3" fmla="*/ 151009 w 186657"/>
              <a:gd name="connsiteY3" fmla="*/ 163830 h 163830"/>
              <a:gd name="connsiteX4" fmla="*/ 35648 w 186657"/>
              <a:gd name="connsiteY4" fmla="*/ 163830 h 163830"/>
              <a:gd name="connsiteX5" fmla="*/ 0 w 186657"/>
              <a:gd name="connsiteY5" fmla="*/ 62577 h 163830"/>
              <a:gd name="connsiteX0" fmla="*/ 28591 w 215248"/>
              <a:gd name="connsiteY0" fmla="*/ 74007 h 175260"/>
              <a:gd name="connsiteX1" fmla="*/ 0 w 215248"/>
              <a:gd name="connsiteY1" fmla="*/ 0 h 175260"/>
              <a:gd name="connsiteX2" fmla="*/ 215248 w 215248"/>
              <a:gd name="connsiteY2" fmla="*/ 74007 h 175260"/>
              <a:gd name="connsiteX3" fmla="*/ 179600 w 215248"/>
              <a:gd name="connsiteY3" fmla="*/ 175260 h 175260"/>
              <a:gd name="connsiteX4" fmla="*/ 64239 w 215248"/>
              <a:gd name="connsiteY4" fmla="*/ 175260 h 175260"/>
              <a:gd name="connsiteX5" fmla="*/ 28591 w 215248"/>
              <a:gd name="connsiteY5" fmla="*/ 74007 h 175260"/>
              <a:gd name="connsiteX0" fmla="*/ 0 w 276192"/>
              <a:gd name="connsiteY0" fmla="*/ 11142 h 175260"/>
              <a:gd name="connsiteX1" fmla="*/ 60944 w 276192"/>
              <a:gd name="connsiteY1" fmla="*/ 0 h 175260"/>
              <a:gd name="connsiteX2" fmla="*/ 276192 w 276192"/>
              <a:gd name="connsiteY2" fmla="*/ 74007 h 175260"/>
              <a:gd name="connsiteX3" fmla="*/ 240544 w 276192"/>
              <a:gd name="connsiteY3" fmla="*/ 175260 h 175260"/>
              <a:gd name="connsiteX4" fmla="*/ 125183 w 276192"/>
              <a:gd name="connsiteY4" fmla="*/ 175260 h 175260"/>
              <a:gd name="connsiteX5" fmla="*/ 0 w 276192"/>
              <a:gd name="connsiteY5" fmla="*/ 11142 h 175260"/>
              <a:gd name="connsiteX0" fmla="*/ 0 w 276192"/>
              <a:gd name="connsiteY0" fmla="*/ 11142 h 175260"/>
              <a:gd name="connsiteX1" fmla="*/ 60944 w 276192"/>
              <a:gd name="connsiteY1" fmla="*/ 0 h 175260"/>
              <a:gd name="connsiteX2" fmla="*/ 276192 w 276192"/>
              <a:gd name="connsiteY2" fmla="*/ 74007 h 175260"/>
              <a:gd name="connsiteX3" fmla="*/ 240544 w 276192"/>
              <a:gd name="connsiteY3" fmla="*/ 175260 h 175260"/>
              <a:gd name="connsiteX4" fmla="*/ 16598 w 276192"/>
              <a:gd name="connsiteY4" fmla="*/ 66675 h 175260"/>
              <a:gd name="connsiteX5" fmla="*/ 0 w 276192"/>
              <a:gd name="connsiteY5" fmla="*/ 11142 h 175260"/>
              <a:gd name="connsiteX0" fmla="*/ 0 w 276192"/>
              <a:gd name="connsiteY0" fmla="*/ 11142 h 74007"/>
              <a:gd name="connsiteX1" fmla="*/ 60944 w 276192"/>
              <a:gd name="connsiteY1" fmla="*/ 0 h 74007"/>
              <a:gd name="connsiteX2" fmla="*/ 276192 w 276192"/>
              <a:gd name="connsiteY2" fmla="*/ 74007 h 74007"/>
              <a:gd name="connsiteX3" fmla="*/ 88144 w 276192"/>
              <a:gd name="connsiteY3" fmla="*/ 43815 h 74007"/>
              <a:gd name="connsiteX4" fmla="*/ 16598 w 276192"/>
              <a:gd name="connsiteY4" fmla="*/ 66675 h 74007"/>
              <a:gd name="connsiteX5" fmla="*/ 0 w 276192"/>
              <a:gd name="connsiteY5" fmla="*/ 11142 h 74007"/>
              <a:gd name="connsiteX0" fmla="*/ 0 w 276192"/>
              <a:gd name="connsiteY0" fmla="*/ 11142 h 83820"/>
              <a:gd name="connsiteX1" fmla="*/ 60944 w 276192"/>
              <a:gd name="connsiteY1" fmla="*/ 0 h 83820"/>
              <a:gd name="connsiteX2" fmla="*/ 276192 w 276192"/>
              <a:gd name="connsiteY2" fmla="*/ 74007 h 83820"/>
              <a:gd name="connsiteX3" fmla="*/ 53854 w 276192"/>
              <a:gd name="connsiteY3" fmla="*/ 83820 h 83820"/>
              <a:gd name="connsiteX4" fmla="*/ 16598 w 276192"/>
              <a:gd name="connsiteY4" fmla="*/ 66675 h 83820"/>
              <a:gd name="connsiteX5" fmla="*/ 0 w 276192"/>
              <a:gd name="connsiteY5" fmla="*/ 11142 h 83820"/>
              <a:gd name="connsiteX0" fmla="*/ 0 w 74262"/>
              <a:gd name="connsiteY0" fmla="*/ 11142 h 83820"/>
              <a:gd name="connsiteX1" fmla="*/ 60944 w 74262"/>
              <a:gd name="connsiteY1" fmla="*/ 0 h 83820"/>
              <a:gd name="connsiteX2" fmla="*/ 74262 w 74262"/>
              <a:gd name="connsiteY2" fmla="*/ 30192 h 83820"/>
              <a:gd name="connsiteX3" fmla="*/ 53854 w 74262"/>
              <a:gd name="connsiteY3" fmla="*/ 83820 h 83820"/>
              <a:gd name="connsiteX4" fmla="*/ 16598 w 74262"/>
              <a:gd name="connsiteY4" fmla="*/ 66675 h 83820"/>
              <a:gd name="connsiteX5" fmla="*/ 0 w 74262"/>
              <a:gd name="connsiteY5" fmla="*/ 11142 h 83820"/>
              <a:gd name="connsiteX0" fmla="*/ 0 w 60944"/>
              <a:gd name="connsiteY0" fmla="*/ 11142 h 83820"/>
              <a:gd name="connsiteX1" fmla="*/ 60944 w 60944"/>
              <a:gd name="connsiteY1" fmla="*/ 0 h 83820"/>
              <a:gd name="connsiteX2" fmla="*/ 55212 w 60944"/>
              <a:gd name="connsiteY2" fmla="*/ 32097 h 83820"/>
              <a:gd name="connsiteX3" fmla="*/ 53854 w 60944"/>
              <a:gd name="connsiteY3" fmla="*/ 83820 h 83820"/>
              <a:gd name="connsiteX4" fmla="*/ 16598 w 60944"/>
              <a:gd name="connsiteY4" fmla="*/ 66675 h 83820"/>
              <a:gd name="connsiteX5" fmla="*/ 0 w 60944"/>
              <a:gd name="connsiteY5" fmla="*/ 11142 h 83820"/>
              <a:gd name="connsiteX0" fmla="*/ 0 w 60944"/>
              <a:gd name="connsiteY0" fmla="*/ 11142 h 83820"/>
              <a:gd name="connsiteX1" fmla="*/ 60944 w 60944"/>
              <a:gd name="connsiteY1" fmla="*/ 0 h 83820"/>
              <a:gd name="connsiteX2" fmla="*/ 41877 w 60944"/>
              <a:gd name="connsiteY2" fmla="*/ 34002 h 83820"/>
              <a:gd name="connsiteX3" fmla="*/ 53854 w 60944"/>
              <a:gd name="connsiteY3" fmla="*/ 83820 h 83820"/>
              <a:gd name="connsiteX4" fmla="*/ 16598 w 60944"/>
              <a:gd name="connsiteY4" fmla="*/ 66675 h 83820"/>
              <a:gd name="connsiteX5" fmla="*/ 0 w 60944"/>
              <a:gd name="connsiteY5" fmla="*/ 11142 h 83820"/>
              <a:gd name="connsiteX0" fmla="*/ 0 w 70452"/>
              <a:gd name="connsiteY0" fmla="*/ 11142 h 83820"/>
              <a:gd name="connsiteX1" fmla="*/ 60944 w 70452"/>
              <a:gd name="connsiteY1" fmla="*/ 0 h 83820"/>
              <a:gd name="connsiteX2" fmla="*/ 70452 w 70452"/>
              <a:gd name="connsiteY2" fmla="*/ 37812 h 83820"/>
              <a:gd name="connsiteX3" fmla="*/ 53854 w 70452"/>
              <a:gd name="connsiteY3" fmla="*/ 83820 h 83820"/>
              <a:gd name="connsiteX4" fmla="*/ 16598 w 70452"/>
              <a:gd name="connsiteY4" fmla="*/ 66675 h 83820"/>
              <a:gd name="connsiteX5" fmla="*/ 0 w 70452"/>
              <a:gd name="connsiteY5" fmla="*/ 11142 h 83820"/>
              <a:gd name="connsiteX0" fmla="*/ 0 w 70452"/>
              <a:gd name="connsiteY0" fmla="*/ 11142 h 83820"/>
              <a:gd name="connsiteX1" fmla="*/ 60944 w 70452"/>
              <a:gd name="connsiteY1" fmla="*/ 0 h 83820"/>
              <a:gd name="connsiteX2" fmla="*/ 70452 w 70452"/>
              <a:gd name="connsiteY2" fmla="*/ 37812 h 83820"/>
              <a:gd name="connsiteX3" fmla="*/ 53854 w 70452"/>
              <a:gd name="connsiteY3" fmla="*/ 83820 h 83820"/>
              <a:gd name="connsiteX4" fmla="*/ 7073 w 70452"/>
              <a:gd name="connsiteY4" fmla="*/ 64770 h 83820"/>
              <a:gd name="connsiteX5" fmla="*/ 0 w 70452"/>
              <a:gd name="connsiteY5" fmla="*/ 11142 h 83820"/>
              <a:gd name="connsiteX0" fmla="*/ 0 w 70452"/>
              <a:gd name="connsiteY0" fmla="*/ 11142 h 83820"/>
              <a:gd name="connsiteX1" fmla="*/ 60944 w 70452"/>
              <a:gd name="connsiteY1" fmla="*/ 0 h 83820"/>
              <a:gd name="connsiteX2" fmla="*/ 66388 w 70452"/>
              <a:gd name="connsiteY2" fmla="*/ 27441 h 83820"/>
              <a:gd name="connsiteX3" fmla="*/ 70452 w 70452"/>
              <a:gd name="connsiteY3" fmla="*/ 37812 h 83820"/>
              <a:gd name="connsiteX4" fmla="*/ 53854 w 70452"/>
              <a:gd name="connsiteY4" fmla="*/ 83820 h 83820"/>
              <a:gd name="connsiteX5" fmla="*/ 7073 w 70452"/>
              <a:gd name="connsiteY5" fmla="*/ 64770 h 83820"/>
              <a:gd name="connsiteX6" fmla="*/ 0 w 70452"/>
              <a:gd name="connsiteY6" fmla="*/ 11142 h 83820"/>
              <a:gd name="connsiteX0" fmla="*/ 40 w 63379"/>
              <a:gd name="connsiteY0" fmla="*/ 12403 h 83820"/>
              <a:gd name="connsiteX1" fmla="*/ 53871 w 63379"/>
              <a:gd name="connsiteY1" fmla="*/ 0 h 83820"/>
              <a:gd name="connsiteX2" fmla="*/ 59315 w 63379"/>
              <a:gd name="connsiteY2" fmla="*/ 27441 h 83820"/>
              <a:gd name="connsiteX3" fmla="*/ 63379 w 63379"/>
              <a:gd name="connsiteY3" fmla="*/ 37812 h 83820"/>
              <a:gd name="connsiteX4" fmla="*/ 46781 w 63379"/>
              <a:gd name="connsiteY4" fmla="*/ 83820 h 83820"/>
              <a:gd name="connsiteX5" fmla="*/ 0 w 63379"/>
              <a:gd name="connsiteY5" fmla="*/ 64770 h 83820"/>
              <a:gd name="connsiteX6" fmla="*/ 40 w 63379"/>
              <a:gd name="connsiteY6" fmla="*/ 12403 h 83820"/>
              <a:gd name="connsiteX0" fmla="*/ 4529 w 67868"/>
              <a:gd name="connsiteY0" fmla="*/ 12403 h 83820"/>
              <a:gd name="connsiteX1" fmla="*/ 58360 w 67868"/>
              <a:gd name="connsiteY1" fmla="*/ 0 h 83820"/>
              <a:gd name="connsiteX2" fmla="*/ 63804 w 67868"/>
              <a:gd name="connsiteY2" fmla="*/ 27441 h 83820"/>
              <a:gd name="connsiteX3" fmla="*/ 67868 w 67868"/>
              <a:gd name="connsiteY3" fmla="*/ 37812 h 83820"/>
              <a:gd name="connsiteX4" fmla="*/ 51270 w 67868"/>
              <a:gd name="connsiteY4" fmla="*/ 83820 h 83820"/>
              <a:gd name="connsiteX5" fmla="*/ 4489 w 67868"/>
              <a:gd name="connsiteY5" fmla="*/ 64770 h 83820"/>
              <a:gd name="connsiteX6" fmla="*/ 4529 w 67868"/>
              <a:gd name="connsiteY6" fmla="*/ 12403 h 83820"/>
              <a:gd name="connsiteX0" fmla="*/ 4529 w 67868"/>
              <a:gd name="connsiteY0" fmla="*/ 17446 h 88863"/>
              <a:gd name="connsiteX1" fmla="*/ 43119 w 67868"/>
              <a:gd name="connsiteY1" fmla="*/ 0 h 88863"/>
              <a:gd name="connsiteX2" fmla="*/ 63804 w 67868"/>
              <a:gd name="connsiteY2" fmla="*/ 32484 h 88863"/>
              <a:gd name="connsiteX3" fmla="*/ 67868 w 67868"/>
              <a:gd name="connsiteY3" fmla="*/ 42855 h 88863"/>
              <a:gd name="connsiteX4" fmla="*/ 51270 w 67868"/>
              <a:gd name="connsiteY4" fmla="*/ 88863 h 88863"/>
              <a:gd name="connsiteX5" fmla="*/ 4489 w 67868"/>
              <a:gd name="connsiteY5" fmla="*/ 69813 h 88863"/>
              <a:gd name="connsiteX6" fmla="*/ 4529 w 67868"/>
              <a:gd name="connsiteY6" fmla="*/ 17446 h 88863"/>
              <a:gd name="connsiteX0" fmla="*/ 4529 w 67868"/>
              <a:gd name="connsiteY0" fmla="*/ 17446 h 88863"/>
              <a:gd name="connsiteX1" fmla="*/ 43119 w 67868"/>
              <a:gd name="connsiteY1" fmla="*/ 0 h 88863"/>
              <a:gd name="connsiteX2" fmla="*/ 63804 w 67868"/>
              <a:gd name="connsiteY2" fmla="*/ 32484 h 88863"/>
              <a:gd name="connsiteX3" fmla="*/ 67868 w 67868"/>
              <a:gd name="connsiteY3" fmla="*/ 42855 h 88863"/>
              <a:gd name="connsiteX4" fmla="*/ 51270 w 67868"/>
              <a:gd name="connsiteY4" fmla="*/ 88863 h 88863"/>
              <a:gd name="connsiteX5" fmla="*/ 4489 w 67868"/>
              <a:gd name="connsiteY5" fmla="*/ 69813 h 88863"/>
              <a:gd name="connsiteX6" fmla="*/ 4529 w 67868"/>
              <a:gd name="connsiteY6" fmla="*/ 17446 h 88863"/>
              <a:gd name="connsiteX0" fmla="*/ 4529 w 67868"/>
              <a:gd name="connsiteY0" fmla="*/ 17446 h 88863"/>
              <a:gd name="connsiteX1" fmla="*/ 43119 w 67868"/>
              <a:gd name="connsiteY1" fmla="*/ 0 h 88863"/>
              <a:gd name="connsiteX2" fmla="*/ 63804 w 67868"/>
              <a:gd name="connsiteY2" fmla="*/ 32484 h 88863"/>
              <a:gd name="connsiteX3" fmla="*/ 67868 w 67868"/>
              <a:gd name="connsiteY3" fmla="*/ 42855 h 88863"/>
              <a:gd name="connsiteX4" fmla="*/ 51270 w 67868"/>
              <a:gd name="connsiteY4" fmla="*/ 88863 h 88863"/>
              <a:gd name="connsiteX5" fmla="*/ 4489 w 67868"/>
              <a:gd name="connsiteY5" fmla="*/ 69813 h 88863"/>
              <a:gd name="connsiteX6" fmla="*/ 4529 w 67868"/>
              <a:gd name="connsiteY6" fmla="*/ 17446 h 88863"/>
              <a:gd name="connsiteX0" fmla="*/ 4529 w 67868"/>
              <a:gd name="connsiteY0" fmla="*/ 17446 h 88863"/>
              <a:gd name="connsiteX1" fmla="*/ 43119 w 67868"/>
              <a:gd name="connsiteY1" fmla="*/ 0 h 88863"/>
              <a:gd name="connsiteX2" fmla="*/ 63804 w 67868"/>
              <a:gd name="connsiteY2" fmla="*/ 32484 h 88863"/>
              <a:gd name="connsiteX3" fmla="*/ 67868 w 67868"/>
              <a:gd name="connsiteY3" fmla="*/ 42855 h 88863"/>
              <a:gd name="connsiteX4" fmla="*/ 51270 w 67868"/>
              <a:gd name="connsiteY4" fmla="*/ 88863 h 88863"/>
              <a:gd name="connsiteX5" fmla="*/ 4489 w 67868"/>
              <a:gd name="connsiteY5" fmla="*/ 69813 h 88863"/>
              <a:gd name="connsiteX6" fmla="*/ 4529 w 67868"/>
              <a:gd name="connsiteY6" fmla="*/ 17446 h 88863"/>
              <a:gd name="connsiteX0" fmla="*/ 4529 w 67868"/>
              <a:gd name="connsiteY0" fmla="*/ 21228 h 92645"/>
              <a:gd name="connsiteX1" fmla="*/ 42103 w 67868"/>
              <a:gd name="connsiteY1" fmla="*/ 0 h 92645"/>
              <a:gd name="connsiteX2" fmla="*/ 63804 w 67868"/>
              <a:gd name="connsiteY2" fmla="*/ 36266 h 92645"/>
              <a:gd name="connsiteX3" fmla="*/ 67868 w 67868"/>
              <a:gd name="connsiteY3" fmla="*/ 46637 h 92645"/>
              <a:gd name="connsiteX4" fmla="*/ 51270 w 67868"/>
              <a:gd name="connsiteY4" fmla="*/ 92645 h 92645"/>
              <a:gd name="connsiteX5" fmla="*/ 4489 w 67868"/>
              <a:gd name="connsiteY5" fmla="*/ 73595 h 92645"/>
              <a:gd name="connsiteX6" fmla="*/ 4529 w 67868"/>
              <a:gd name="connsiteY6" fmla="*/ 21228 h 92645"/>
              <a:gd name="connsiteX0" fmla="*/ 5125 w 68464"/>
              <a:gd name="connsiteY0" fmla="*/ 21228 h 92645"/>
              <a:gd name="connsiteX1" fmla="*/ 42699 w 68464"/>
              <a:gd name="connsiteY1" fmla="*/ 0 h 92645"/>
              <a:gd name="connsiteX2" fmla="*/ 64400 w 68464"/>
              <a:gd name="connsiteY2" fmla="*/ 36266 h 92645"/>
              <a:gd name="connsiteX3" fmla="*/ 68464 w 68464"/>
              <a:gd name="connsiteY3" fmla="*/ 46637 h 92645"/>
              <a:gd name="connsiteX4" fmla="*/ 51866 w 68464"/>
              <a:gd name="connsiteY4" fmla="*/ 92645 h 92645"/>
              <a:gd name="connsiteX5" fmla="*/ 3053 w 68464"/>
              <a:gd name="connsiteY5" fmla="*/ 63509 h 92645"/>
              <a:gd name="connsiteX6" fmla="*/ 5125 w 68464"/>
              <a:gd name="connsiteY6" fmla="*/ 21228 h 9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4" h="92645">
                <a:moveTo>
                  <a:pt x="5125" y="21228"/>
                </a:moveTo>
                <a:cubicBezTo>
                  <a:pt x="17988" y="15413"/>
                  <a:pt x="30852" y="15901"/>
                  <a:pt x="42699" y="0"/>
                </a:cubicBezTo>
                <a:cubicBezTo>
                  <a:pt x="44514" y="4524"/>
                  <a:pt x="62585" y="31742"/>
                  <a:pt x="64400" y="36266"/>
                </a:cubicBezTo>
                <a:lnTo>
                  <a:pt x="68464" y="46637"/>
                </a:lnTo>
                <a:cubicBezTo>
                  <a:pt x="68011" y="63878"/>
                  <a:pt x="52319" y="75404"/>
                  <a:pt x="51866" y="92645"/>
                </a:cubicBezTo>
                <a:lnTo>
                  <a:pt x="3053" y="63509"/>
                </a:lnTo>
                <a:cubicBezTo>
                  <a:pt x="3066" y="46053"/>
                  <a:pt x="-5049" y="26076"/>
                  <a:pt x="5125" y="21228"/>
                </a:cubicBezTo>
                <a:close/>
              </a:path>
            </a:pathLst>
          </a:custGeom>
          <a:solidFill>
            <a:srgbClr val="FF002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09F2D08-515D-3C03-F0F6-F16BCC98BC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50833" y="3939056"/>
            <a:ext cx="1304193" cy="2"/>
          </a:xfrm>
          <a:prstGeom prst="bentConnector3">
            <a:avLst>
              <a:gd name="adj1" fmla="val 50000"/>
            </a:avLst>
          </a:prstGeom>
          <a:ln w="19050">
            <a:solidFill>
              <a:srgbClr val="1F0E03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utoShape 2">
            <a:extLst>
              <a:ext uri="{FF2B5EF4-FFF2-40B4-BE49-F238E27FC236}">
                <a16:creationId xmlns:a16="http://schemas.microsoft.com/office/drawing/2014/main" id="{A75FB9C8-1E20-C80C-5F93-29951E1085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BA2B40-46AB-2C8B-BB4E-559C14B11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5980" y="5221969"/>
            <a:ext cx="416430" cy="5559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CE88CD-4BAA-28A0-61B7-C0C492EBFB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782" y="1685231"/>
            <a:ext cx="403061" cy="532544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859FEA6-DFF7-5151-6B43-322DB021182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092410" y="4883834"/>
            <a:ext cx="1003311" cy="616102"/>
          </a:xfrm>
          <a:prstGeom prst="bentConnector3">
            <a:avLst>
              <a:gd name="adj1" fmla="val 50000"/>
            </a:avLst>
          </a:prstGeom>
          <a:solidFill>
            <a:srgbClr val="FF0000"/>
          </a:solidFill>
          <a:ln w="19050">
            <a:solidFill>
              <a:srgbClr val="1F0E03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412D56A-A43E-16E3-5C24-BD76B9CB6FBC}"/>
              </a:ext>
            </a:extLst>
          </p:cNvPr>
          <p:cNvCxnSpPr>
            <a:cxnSpLocks/>
            <a:stCxn id="20" idx="0"/>
            <a:endCxn id="1026" idx="1"/>
          </p:cNvCxnSpPr>
          <p:nvPr/>
        </p:nvCxnSpPr>
        <p:spPr>
          <a:xfrm rot="5400000" flipH="1" flipV="1">
            <a:off x="7197524" y="1161347"/>
            <a:ext cx="329902" cy="712324"/>
          </a:xfrm>
          <a:prstGeom prst="bentConnector2">
            <a:avLst/>
          </a:prstGeom>
          <a:ln w="19050">
            <a:solidFill>
              <a:srgbClr val="1F0E03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F843A8EC-CF5C-E5FA-7BE5-11D7740474A3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5903401" y="2836144"/>
            <a:ext cx="1718510" cy="487315"/>
          </a:xfrm>
          <a:prstGeom prst="bentConnector3">
            <a:avLst>
              <a:gd name="adj1" fmla="val 50000"/>
            </a:avLst>
          </a:prstGeom>
          <a:ln w="19050">
            <a:solidFill>
              <a:srgbClr val="1F0E03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67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F8DDCB8-7A25-7FAD-5F02-46BB137B1EE0}"/>
              </a:ext>
            </a:extLst>
          </p:cNvPr>
          <p:cNvSpPr/>
          <p:nvPr/>
        </p:nvSpPr>
        <p:spPr>
          <a:xfrm>
            <a:off x="571114" y="1554859"/>
            <a:ext cx="3619892" cy="4131734"/>
          </a:xfrm>
          <a:prstGeom prst="rect">
            <a:avLst/>
          </a:prstGeom>
          <a:solidFill>
            <a:srgbClr val="444244"/>
          </a:solidFill>
          <a:ln>
            <a:solidFill>
              <a:srgbClr val="4442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61FC0-9282-E72D-D0F6-45ADC5DAFA10}"/>
              </a:ext>
            </a:extLst>
          </p:cNvPr>
          <p:cNvSpPr txBox="1"/>
          <p:nvPr/>
        </p:nvSpPr>
        <p:spPr>
          <a:xfrm>
            <a:off x="5074155" y="763601"/>
            <a:ext cx="2043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28 OKTOBER 2025</a:t>
            </a:r>
            <a:endParaRPr lang="id-ID" sz="1400" b="1" dirty="0">
              <a:solidFill>
                <a:schemeClr val="bg1"/>
              </a:solidFill>
              <a:latin typeface="Poppins" panose="00000500000000000000" pitchFamily="2" charset="0"/>
              <a:ea typeface="Segoe UI Historic" panose="020B0502040204020203" pitchFamily="34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1309F-0D3E-DEE9-B7C2-62E20F0AF111}"/>
              </a:ext>
            </a:extLst>
          </p:cNvPr>
          <p:cNvSpPr txBox="1"/>
          <p:nvPr/>
        </p:nvSpPr>
        <p:spPr>
          <a:xfrm>
            <a:off x="1862382" y="304622"/>
            <a:ext cx="8467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JUMLAH TINDAK PIDANA POLDA JAJARAN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2096919-3792-4222-0FBD-FF26549D750F}"/>
              </a:ext>
            </a:extLst>
          </p:cNvPr>
          <p:cNvSpPr/>
          <p:nvPr/>
        </p:nvSpPr>
        <p:spPr>
          <a:xfrm>
            <a:off x="4286051" y="1554858"/>
            <a:ext cx="3619892" cy="4131735"/>
          </a:xfrm>
          <a:prstGeom prst="rect">
            <a:avLst/>
          </a:prstGeom>
          <a:solidFill>
            <a:srgbClr val="444244"/>
          </a:solidFill>
          <a:ln>
            <a:solidFill>
              <a:srgbClr val="4442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F34175A-01F3-6F89-7E0D-B1F4E4A292EC}"/>
              </a:ext>
            </a:extLst>
          </p:cNvPr>
          <p:cNvSpPr/>
          <p:nvPr/>
        </p:nvSpPr>
        <p:spPr>
          <a:xfrm>
            <a:off x="8000988" y="1554858"/>
            <a:ext cx="3619892" cy="4131736"/>
          </a:xfrm>
          <a:prstGeom prst="rect">
            <a:avLst/>
          </a:prstGeom>
          <a:solidFill>
            <a:srgbClr val="444244"/>
          </a:solidFill>
          <a:ln>
            <a:solidFill>
              <a:srgbClr val="4442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Dors">
            <a:extLst>
              <a:ext uri="{FF2B5EF4-FFF2-40B4-BE49-F238E27FC236}">
                <a16:creationId xmlns:a16="http://schemas.microsoft.com/office/drawing/2014/main" id="{CD4D71F2-1F9F-7006-A66B-8587D7773605}"/>
              </a:ext>
            </a:extLst>
          </p:cNvPr>
          <p:cNvSpPr txBox="1"/>
          <p:nvPr/>
        </p:nvSpPr>
        <p:spPr>
          <a:xfrm>
            <a:off x="4449152" y="5837797"/>
            <a:ext cx="415813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n-NO" sz="1050" dirty="0">
                <a:solidFill>
                  <a:schemeClr val="bg1"/>
                </a:solidFill>
              </a:rPr>
              <a:t>Sumber: Aplikasi Dors SOPS Polri,29/10/2025 00:05 WIB</a:t>
            </a:r>
            <a:endParaRPr lang="en-US" sz="105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9C0F5D-8E37-A787-7A85-EFC754854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25146"/>
              </p:ext>
            </p:extLst>
          </p:nvPr>
        </p:nvGraphicFramePr>
        <p:xfrm>
          <a:off x="8105154" y="1642418"/>
          <a:ext cx="3426745" cy="40033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6601">
                  <a:extLst>
                    <a:ext uri="{9D8B030D-6E8A-4147-A177-3AD203B41FA5}">
                      <a16:colId xmlns:a16="http://schemas.microsoft.com/office/drawing/2014/main" val="4234640484"/>
                    </a:ext>
                  </a:extLst>
                </a:gridCol>
                <a:gridCol w="1810340">
                  <a:extLst>
                    <a:ext uri="{9D8B030D-6E8A-4147-A177-3AD203B41FA5}">
                      <a16:colId xmlns:a16="http://schemas.microsoft.com/office/drawing/2014/main" val="1942603180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2786997039"/>
                    </a:ext>
                  </a:extLst>
                </a:gridCol>
              </a:tblGrid>
              <a:tr h="261823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>
                          <a:solidFill>
                            <a:srgbClr val="203965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Urutan</a:t>
                      </a:r>
                      <a:endParaRPr lang="en-ID" sz="1200" dirty="0">
                        <a:solidFill>
                          <a:srgbClr val="203965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FEBF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rgbClr val="203965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Polda</a:t>
                      </a:r>
                      <a:endParaRPr lang="en-ID" sz="1200" dirty="0">
                        <a:solidFill>
                          <a:srgbClr val="203965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FEBF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b="1" kern="1200" dirty="0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Jumlah</a:t>
                      </a:r>
                      <a:endParaRPr lang="en-ID" sz="1200" b="1" kern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2039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158443"/>
                  </a:ext>
                </a:extLst>
              </a:tr>
              <a:tr h="32082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Polda</a:t>
                      </a:r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 Papua Barat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9251833"/>
                  </a:ext>
                </a:extLst>
              </a:tr>
              <a:tr h="2779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Kalimantan Selatan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0372353"/>
                  </a:ext>
                </a:extLst>
              </a:tr>
              <a:tr h="30667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Bengkulu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731496"/>
                  </a:ext>
                </a:extLst>
              </a:tr>
              <a:tr h="2779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31.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Bangka Belitung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9248780"/>
                  </a:ext>
                </a:extLst>
              </a:tr>
              <a:tr h="30667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Sulawesi Barat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5825200"/>
                  </a:ext>
                </a:extLst>
              </a:tr>
              <a:tr h="31625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Papua Tengah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7567648"/>
                  </a:ext>
                </a:extLst>
              </a:tr>
              <a:tr h="29708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d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id-ID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Maluku Utara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8952650"/>
                  </a:ext>
                </a:extLst>
              </a:tr>
              <a:tr h="30667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d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id-ID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Papua Barat Daya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8503423"/>
                  </a:ext>
                </a:extLst>
              </a:tr>
              <a:tr h="32323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d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id-ID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Kalimantan Utara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27585836"/>
                  </a:ext>
                </a:extLst>
              </a:tr>
              <a:tr h="26813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37.</a:t>
                      </a:r>
                      <a:endParaRPr lang="id-ID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Mabes Polri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7084948"/>
                  </a:ext>
                </a:extLst>
              </a:tr>
              <a:tr h="36876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d-ID" sz="12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sz="12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</a:t>
                      </a:r>
                      <a:endParaRPr lang="id-ID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Korpolairud</a:t>
                      </a:r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1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Baharkam</a:t>
                      </a:r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1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Polri</a:t>
                      </a:r>
                      <a:endParaRPr lang="en-ID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D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30927843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39.</a:t>
                      </a:r>
                      <a:endParaRPr lang="id-ID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Densus 88 AT</a:t>
                      </a:r>
                      <a:endParaRPr lang="en-ID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D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455616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E2BD8CF-58CE-F839-46A8-4983424C6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496995"/>
              </p:ext>
            </p:extLst>
          </p:nvPr>
        </p:nvGraphicFramePr>
        <p:xfrm>
          <a:off x="660100" y="1642417"/>
          <a:ext cx="3462850" cy="399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5604">
                  <a:extLst>
                    <a:ext uri="{9D8B030D-6E8A-4147-A177-3AD203B41FA5}">
                      <a16:colId xmlns:a16="http://schemas.microsoft.com/office/drawing/2014/main" val="2447313864"/>
                    </a:ext>
                  </a:extLst>
                </a:gridCol>
                <a:gridCol w="1752379">
                  <a:extLst>
                    <a:ext uri="{9D8B030D-6E8A-4147-A177-3AD203B41FA5}">
                      <a16:colId xmlns:a16="http://schemas.microsoft.com/office/drawing/2014/main" val="1942603180"/>
                    </a:ext>
                  </a:extLst>
                </a:gridCol>
                <a:gridCol w="924867">
                  <a:extLst>
                    <a:ext uri="{9D8B030D-6E8A-4147-A177-3AD203B41FA5}">
                      <a16:colId xmlns:a16="http://schemas.microsoft.com/office/drawing/2014/main" val="2786997039"/>
                    </a:ext>
                  </a:extLst>
                </a:gridCol>
              </a:tblGrid>
              <a:tr h="303396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>
                          <a:solidFill>
                            <a:srgbClr val="203965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Urutan</a:t>
                      </a:r>
                      <a:endParaRPr lang="en-ID" sz="1200" dirty="0">
                        <a:solidFill>
                          <a:srgbClr val="203965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FEBF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rgbClr val="203965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Polda</a:t>
                      </a:r>
                      <a:endParaRPr lang="en-ID" sz="1200" dirty="0">
                        <a:solidFill>
                          <a:srgbClr val="203965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FEBF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Jumlah</a:t>
                      </a:r>
                      <a:endParaRPr lang="en-ID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2039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158443"/>
                  </a:ext>
                </a:extLst>
              </a:tr>
              <a:tr h="31055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Polda</a:t>
                      </a:r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1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Jawa</a:t>
                      </a:r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 Barat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9251833"/>
                  </a:ext>
                </a:extLst>
              </a:tr>
              <a:tr h="31055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Sumatera Selatan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0372353"/>
                  </a:ext>
                </a:extLst>
              </a:tr>
              <a:tr h="31055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Riau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731496"/>
                  </a:ext>
                </a:extLst>
              </a:tr>
              <a:tr h="31055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Sumatera Barat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9248780"/>
                  </a:ext>
                </a:extLst>
              </a:tr>
              <a:tr h="35995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Bali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5825200"/>
                  </a:ext>
                </a:extLst>
              </a:tr>
              <a:tr h="31055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Lampung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7567648"/>
                  </a:ext>
                </a:extLst>
              </a:tr>
              <a:tr h="31055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Nusa Tenggara Timur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8952650"/>
                  </a:ext>
                </a:extLst>
              </a:tr>
              <a:tr h="36618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Sulawesi Utara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8503423"/>
                  </a:ext>
                </a:extLst>
              </a:tr>
              <a:tr h="35995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Papua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9512469"/>
                  </a:ext>
                </a:extLst>
              </a:tr>
              <a:tr h="36845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D.I Yogyakarta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0640571"/>
                  </a:ext>
                </a:extLst>
              </a:tr>
              <a:tr h="369571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Banten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6754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1BB28E-4029-4E14-B87C-902C5C252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36839"/>
              </p:ext>
            </p:extLst>
          </p:nvPr>
        </p:nvGraphicFramePr>
        <p:xfrm>
          <a:off x="4374415" y="1608172"/>
          <a:ext cx="3443165" cy="40251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0056">
                  <a:extLst>
                    <a:ext uri="{9D8B030D-6E8A-4147-A177-3AD203B41FA5}">
                      <a16:colId xmlns:a16="http://schemas.microsoft.com/office/drawing/2014/main" val="2447313864"/>
                    </a:ext>
                  </a:extLst>
                </a:gridCol>
                <a:gridCol w="1661570">
                  <a:extLst>
                    <a:ext uri="{9D8B030D-6E8A-4147-A177-3AD203B41FA5}">
                      <a16:colId xmlns:a16="http://schemas.microsoft.com/office/drawing/2014/main" val="1942603180"/>
                    </a:ext>
                  </a:extLst>
                </a:gridCol>
                <a:gridCol w="991539">
                  <a:extLst>
                    <a:ext uri="{9D8B030D-6E8A-4147-A177-3AD203B41FA5}">
                      <a16:colId xmlns:a16="http://schemas.microsoft.com/office/drawing/2014/main" val="2786997039"/>
                    </a:ext>
                  </a:extLst>
                </a:gridCol>
              </a:tblGrid>
              <a:tr h="305866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>
                          <a:solidFill>
                            <a:srgbClr val="203965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Urutan</a:t>
                      </a:r>
                      <a:endParaRPr lang="en-ID" sz="1200" dirty="0">
                        <a:solidFill>
                          <a:srgbClr val="203965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FEBF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rgbClr val="203965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Polda</a:t>
                      </a:r>
                      <a:endParaRPr lang="en-ID" sz="1200" dirty="0">
                        <a:solidFill>
                          <a:srgbClr val="203965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FEBF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Jumlah</a:t>
                      </a:r>
                      <a:endParaRPr lang="en-ID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2039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158443"/>
                  </a:ext>
                </a:extLst>
              </a:tr>
              <a:tr h="37132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Polda</a:t>
                      </a:r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 Aceh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9251833"/>
                  </a:ext>
                </a:extLst>
              </a:tr>
              <a:tr h="37132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Kalimantan Barat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7413625"/>
                  </a:ext>
                </a:extLst>
              </a:tr>
              <a:tr h="37132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Jambi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0372353"/>
                  </a:ext>
                </a:extLst>
              </a:tr>
              <a:tr h="37132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Nusa Tenggara Barat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731496"/>
                  </a:ext>
                </a:extLst>
              </a:tr>
              <a:tr h="28786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21.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Sulawesi Tengah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9248780"/>
                  </a:ext>
                </a:extLst>
              </a:tr>
              <a:tr h="28786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Kalimantan Timur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5825200"/>
                  </a:ext>
                </a:extLst>
              </a:tr>
              <a:tr h="28786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23.</a:t>
                      </a:r>
                      <a:endParaRPr lang="en-ID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Sulawesi Tenggara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7567648"/>
                  </a:ext>
                </a:extLst>
              </a:tr>
              <a:tr h="28786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24.</a:t>
                      </a:r>
                      <a:endParaRPr lang="en-ID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Kalimantan Tengah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8952650"/>
                  </a:ext>
                </a:extLst>
              </a:tr>
              <a:tr h="33975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25.</a:t>
                      </a:r>
                      <a:endParaRPr lang="en-ID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Maluku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8503423"/>
                  </a:ext>
                </a:extLst>
              </a:tr>
              <a:tr h="37132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26.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Gorontalo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9512469"/>
                  </a:ext>
                </a:extLst>
              </a:tr>
              <a:tr h="371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27.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b="0" i="0" u="none" strike="noStrike">
                          <a:effectLst/>
                          <a:latin typeface="Calibri" panose="020F0502020204030204" pitchFamily="34" charset="0"/>
                        </a:rPr>
                        <a:t>Polda Kepulauan Riau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064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78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1719A2-2369-C131-B313-D0AD3938E24F}"/>
              </a:ext>
            </a:extLst>
          </p:cNvPr>
          <p:cNvSpPr/>
          <p:nvPr/>
        </p:nvSpPr>
        <p:spPr>
          <a:xfrm>
            <a:off x="342352" y="1426710"/>
            <a:ext cx="3737724" cy="4451922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23E9-C6B9-76CE-DD49-9DB3B247C175}"/>
              </a:ext>
            </a:extLst>
          </p:cNvPr>
          <p:cNvGrpSpPr/>
          <p:nvPr/>
        </p:nvGrpSpPr>
        <p:grpSpPr>
          <a:xfrm>
            <a:off x="420093" y="1572897"/>
            <a:ext cx="3483987" cy="782789"/>
            <a:chOff x="1379824" y="1812978"/>
            <a:chExt cx="3090118" cy="7340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384A91-07F2-25CA-C138-B4B4F8072C10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6" name="Rectangle: Rounded Corners 9">
              <a:extLst>
                <a:ext uri="{FF2B5EF4-FFF2-40B4-BE49-F238E27FC236}">
                  <a16:creationId xmlns:a16="http://schemas.microsoft.com/office/drawing/2014/main" id="{0FF5AEBD-8002-2935-0562-86D25FB67C8E}"/>
                </a:ext>
              </a:extLst>
            </p:cNvPr>
            <p:cNvSpPr/>
            <p:nvPr/>
          </p:nvSpPr>
          <p:spPr>
            <a:xfrm>
              <a:off x="1694330" y="1847134"/>
              <a:ext cx="1795227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Rectangle: Rounded Corners 9">
              <a:extLst>
                <a:ext uri="{FF2B5EF4-FFF2-40B4-BE49-F238E27FC236}">
                  <a16:creationId xmlns:a16="http://schemas.microsoft.com/office/drawing/2014/main" id="{99967458-1CC9-C88B-5EA5-3407A533CFCF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A42E0E-3C89-27AD-15FA-C86578240AC1}"/>
                </a:ext>
              </a:extLst>
            </p:cNvPr>
            <p:cNvSpPr txBox="1"/>
            <p:nvPr/>
          </p:nvSpPr>
          <p:spPr>
            <a:xfrm>
              <a:off x="3577020" y="2216630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93B2F0-C80F-24E6-C9BB-BFD41C2EF217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1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1A3AF4-D52A-8F5D-EA98-43C1C35A3376}"/>
              </a:ext>
            </a:extLst>
          </p:cNvPr>
          <p:cNvGrpSpPr/>
          <p:nvPr/>
        </p:nvGrpSpPr>
        <p:grpSpPr>
          <a:xfrm>
            <a:off x="430976" y="2421985"/>
            <a:ext cx="3483988" cy="782789"/>
            <a:chOff x="1379824" y="1812978"/>
            <a:chExt cx="3090118" cy="7340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C13C9F-3886-6207-7A5F-E3781B76EF2B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4" name="Rectangle: Rounded Corners 9">
              <a:extLst>
                <a:ext uri="{FF2B5EF4-FFF2-40B4-BE49-F238E27FC236}">
                  <a16:creationId xmlns:a16="http://schemas.microsoft.com/office/drawing/2014/main" id="{40F10455-84CC-3302-217E-05B6E9962F1F}"/>
                </a:ext>
              </a:extLst>
            </p:cNvPr>
            <p:cNvSpPr/>
            <p:nvPr/>
          </p:nvSpPr>
          <p:spPr>
            <a:xfrm>
              <a:off x="1694329" y="1847134"/>
              <a:ext cx="1785575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Rectangle: Rounded Corners 9">
              <a:extLst>
                <a:ext uri="{FF2B5EF4-FFF2-40B4-BE49-F238E27FC236}">
                  <a16:creationId xmlns:a16="http://schemas.microsoft.com/office/drawing/2014/main" id="{ADFCDA66-0F59-5B69-8F50-E40FF38BD11B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1A6A0D-1D86-1F44-C328-5DF0B33D86A8}"/>
                </a:ext>
              </a:extLst>
            </p:cNvPr>
            <p:cNvSpPr txBox="1"/>
            <p:nvPr/>
          </p:nvSpPr>
          <p:spPr>
            <a:xfrm>
              <a:off x="3570741" y="2223675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506AEB-1C95-1EEF-F3E2-30574FCC1B76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2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C7D02E-A7FA-B684-8BE5-314977DCB40F}"/>
              </a:ext>
            </a:extLst>
          </p:cNvPr>
          <p:cNvGrpSpPr/>
          <p:nvPr/>
        </p:nvGrpSpPr>
        <p:grpSpPr>
          <a:xfrm>
            <a:off x="430982" y="3271071"/>
            <a:ext cx="3483982" cy="782789"/>
            <a:chOff x="1379824" y="1812978"/>
            <a:chExt cx="3090113" cy="7340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290FE4-97B0-8D4B-032E-B27163EF4443}"/>
                </a:ext>
              </a:extLst>
            </p:cNvPr>
            <p:cNvSpPr/>
            <p:nvPr/>
          </p:nvSpPr>
          <p:spPr>
            <a:xfrm>
              <a:off x="2141802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23" name="Rectangle: Rounded Corners 9">
              <a:extLst>
                <a:ext uri="{FF2B5EF4-FFF2-40B4-BE49-F238E27FC236}">
                  <a16:creationId xmlns:a16="http://schemas.microsoft.com/office/drawing/2014/main" id="{7FD590A8-6B9A-0931-13E3-D6AC479A1F07}"/>
                </a:ext>
              </a:extLst>
            </p:cNvPr>
            <p:cNvSpPr/>
            <p:nvPr/>
          </p:nvSpPr>
          <p:spPr>
            <a:xfrm>
              <a:off x="1694329" y="1847134"/>
              <a:ext cx="179615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5" name="Rectangle: Rounded Corners 9">
              <a:extLst>
                <a:ext uri="{FF2B5EF4-FFF2-40B4-BE49-F238E27FC236}">
                  <a16:creationId xmlns:a16="http://schemas.microsoft.com/office/drawing/2014/main" id="{44BCD530-D401-6AD0-E610-0E1893B73AB2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C8D722-BFBC-83E0-688E-212F671D9B6D}"/>
                </a:ext>
              </a:extLst>
            </p:cNvPr>
            <p:cNvSpPr txBox="1"/>
            <p:nvPr/>
          </p:nvSpPr>
          <p:spPr>
            <a:xfrm>
              <a:off x="3569923" y="2215926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CA7C69-C3EA-F8D3-0BCB-7F98071645C4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3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1CA0DC-9F71-F5FB-13A3-B72926A25000}"/>
              </a:ext>
            </a:extLst>
          </p:cNvPr>
          <p:cNvGrpSpPr/>
          <p:nvPr/>
        </p:nvGrpSpPr>
        <p:grpSpPr>
          <a:xfrm>
            <a:off x="441865" y="4120158"/>
            <a:ext cx="3483983" cy="782789"/>
            <a:chOff x="1379824" y="1812978"/>
            <a:chExt cx="3090114" cy="73400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8C508B-A4B9-24FB-9C87-BC00287042B7}"/>
                </a:ext>
              </a:extLst>
            </p:cNvPr>
            <p:cNvSpPr/>
            <p:nvPr/>
          </p:nvSpPr>
          <p:spPr>
            <a:xfrm>
              <a:off x="2141803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1" name="Rectangle: Rounded Corners 9">
              <a:extLst>
                <a:ext uri="{FF2B5EF4-FFF2-40B4-BE49-F238E27FC236}">
                  <a16:creationId xmlns:a16="http://schemas.microsoft.com/office/drawing/2014/main" id="{AAFAAEC2-2857-9F64-FA34-9625416855F9}"/>
                </a:ext>
              </a:extLst>
            </p:cNvPr>
            <p:cNvSpPr/>
            <p:nvPr/>
          </p:nvSpPr>
          <p:spPr>
            <a:xfrm>
              <a:off x="1694330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3" name="Rectangle: Rounded Corners 9">
              <a:extLst>
                <a:ext uri="{FF2B5EF4-FFF2-40B4-BE49-F238E27FC236}">
                  <a16:creationId xmlns:a16="http://schemas.microsoft.com/office/drawing/2014/main" id="{1D567BCF-3404-6DA3-3411-711E61EC03E1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BBF87D-4BA4-29FA-E98B-2783F16F7A49}"/>
                </a:ext>
              </a:extLst>
            </p:cNvPr>
            <p:cNvSpPr txBox="1"/>
            <p:nvPr/>
          </p:nvSpPr>
          <p:spPr>
            <a:xfrm>
              <a:off x="3572325" y="2212188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C01128-5F84-06CD-F53D-1FECAEF0E08B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4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7CCF0B-C96F-11E1-8C4B-A95BC7429ECB}"/>
              </a:ext>
            </a:extLst>
          </p:cNvPr>
          <p:cNvGrpSpPr/>
          <p:nvPr/>
        </p:nvGrpSpPr>
        <p:grpSpPr>
          <a:xfrm>
            <a:off x="452753" y="4969246"/>
            <a:ext cx="3473096" cy="782789"/>
            <a:chOff x="1379824" y="1812978"/>
            <a:chExt cx="3080457" cy="73400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64D1ED9-6857-6CE5-3066-FC9574987022}"/>
                </a:ext>
              </a:extLst>
            </p:cNvPr>
            <p:cNvSpPr/>
            <p:nvPr/>
          </p:nvSpPr>
          <p:spPr>
            <a:xfrm>
              <a:off x="2141802" y="1847134"/>
              <a:ext cx="2318479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9" name="Rectangle: Rounded Corners 9">
              <a:extLst>
                <a:ext uri="{FF2B5EF4-FFF2-40B4-BE49-F238E27FC236}">
                  <a16:creationId xmlns:a16="http://schemas.microsoft.com/office/drawing/2014/main" id="{6CF74B4F-E40A-CD65-B0F1-DCF077AC36F4}"/>
                </a:ext>
              </a:extLst>
            </p:cNvPr>
            <p:cNvSpPr/>
            <p:nvPr/>
          </p:nvSpPr>
          <p:spPr>
            <a:xfrm>
              <a:off x="1694331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1" name="Rectangle: Rounded Corners 9">
              <a:extLst>
                <a:ext uri="{FF2B5EF4-FFF2-40B4-BE49-F238E27FC236}">
                  <a16:creationId xmlns:a16="http://schemas.microsoft.com/office/drawing/2014/main" id="{9646FA6F-13C7-E57D-DF79-6F59DD687598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1C2830D-AC43-0A95-0397-52A28F83E819}"/>
                </a:ext>
              </a:extLst>
            </p:cNvPr>
            <p:cNvSpPr txBox="1"/>
            <p:nvPr/>
          </p:nvSpPr>
          <p:spPr>
            <a:xfrm>
              <a:off x="3549778" y="2217781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B95217-D5A1-ECFC-F815-D372C2BEFDAF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5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CB263A1-9405-59BA-0E51-E8FC54B02683}"/>
              </a:ext>
            </a:extLst>
          </p:cNvPr>
          <p:cNvSpPr txBox="1"/>
          <p:nvPr/>
        </p:nvSpPr>
        <p:spPr>
          <a:xfrm>
            <a:off x="884728" y="1076969"/>
            <a:ext cx="28048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sv-SE" sz="15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1FEF36-5F96-1E8A-4AD8-7D7A51691A1A}"/>
              </a:ext>
            </a:extLst>
          </p:cNvPr>
          <p:cNvSpPr/>
          <p:nvPr/>
        </p:nvSpPr>
        <p:spPr>
          <a:xfrm>
            <a:off x="4233694" y="1426710"/>
            <a:ext cx="3737724" cy="4451922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A8E005C-C3F1-D48F-0F43-DB4792CF9250}"/>
              </a:ext>
            </a:extLst>
          </p:cNvPr>
          <p:cNvGrpSpPr/>
          <p:nvPr/>
        </p:nvGrpSpPr>
        <p:grpSpPr>
          <a:xfrm>
            <a:off x="4311435" y="1572898"/>
            <a:ext cx="3483987" cy="782789"/>
            <a:chOff x="1379824" y="1812978"/>
            <a:chExt cx="3090118" cy="73400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F9E7A7-9529-3727-C137-EF1B500F1009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49" name="Rectangle: Rounded Corners 9">
              <a:extLst>
                <a:ext uri="{FF2B5EF4-FFF2-40B4-BE49-F238E27FC236}">
                  <a16:creationId xmlns:a16="http://schemas.microsoft.com/office/drawing/2014/main" id="{F735D119-FD4F-E328-F3BF-707A8480C5BF}"/>
                </a:ext>
              </a:extLst>
            </p:cNvPr>
            <p:cNvSpPr/>
            <p:nvPr/>
          </p:nvSpPr>
          <p:spPr>
            <a:xfrm>
              <a:off x="1694330" y="1847134"/>
              <a:ext cx="1795227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1" name="Rectangle: Rounded Corners 9">
              <a:extLst>
                <a:ext uri="{FF2B5EF4-FFF2-40B4-BE49-F238E27FC236}">
                  <a16:creationId xmlns:a16="http://schemas.microsoft.com/office/drawing/2014/main" id="{0161BA7F-1448-9487-F643-9BC1C9B1B4A0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7004CE-C62B-78ED-8D44-37D9B6A7886F}"/>
                </a:ext>
              </a:extLst>
            </p:cNvPr>
            <p:cNvSpPr txBox="1"/>
            <p:nvPr/>
          </p:nvSpPr>
          <p:spPr>
            <a:xfrm>
              <a:off x="3577020" y="2216630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48248BE-980A-350F-F163-4DD46330B86E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1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45FFCC-4934-20EA-5BE1-B8D88EE1358C}"/>
              </a:ext>
            </a:extLst>
          </p:cNvPr>
          <p:cNvGrpSpPr/>
          <p:nvPr/>
        </p:nvGrpSpPr>
        <p:grpSpPr>
          <a:xfrm>
            <a:off x="4322318" y="2421985"/>
            <a:ext cx="3483988" cy="782789"/>
            <a:chOff x="1379824" y="1812978"/>
            <a:chExt cx="3090118" cy="734005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E9BC19F-7D47-93C2-A063-7EB859D64F99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29" name="Rectangle: Rounded Corners 9">
              <a:extLst>
                <a:ext uri="{FF2B5EF4-FFF2-40B4-BE49-F238E27FC236}">
                  <a16:creationId xmlns:a16="http://schemas.microsoft.com/office/drawing/2014/main" id="{BC142339-62CE-8C99-9504-587A1294DA84}"/>
                </a:ext>
              </a:extLst>
            </p:cNvPr>
            <p:cNvSpPr/>
            <p:nvPr/>
          </p:nvSpPr>
          <p:spPr>
            <a:xfrm>
              <a:off x="1694329" y="1847134"/>
              <a:ext cx="1785575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31" name="Rectangle: Rounded Corners 9">
              <a:extLst>
                <a:ext uri="{FF2B5EF4-FFF2-40B4-BE49-F238E27FC236}">
                  <a16:creationId xmlns:a16="http://schemas.microsoft.com/office/drawing/2014/main" id="{D051F0D9-0B58-C77A-95D4-E79D7B7133ED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B6CF290-E06D-82B5-CCCB-1576CEF6C99C}"/>
                </a:ext>
              </a:extLst>
            </p:cNvPr>
            <p:cNvSpPr txBox="1"/>
            <p:nvPr/>
          </p:nvSpPr>
          <p:spPr>
            <a:xfrm>
              <a:off x="3570741" y="2223675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7A92B01-0BD9-B56A-62C4-A8105E595EE5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2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DBB4083-5646-F62F-608C-503A9172703D}"/>
              </a:ext>
            </a:extLst>
          </p:cNvPr>
          <p:cNvGrpSpPr/>
          <p:nvPr/>
        </p:nvGrpSpPr>
        <p:grpSpPr>
          <a:xfrm>
            <a:off x="4322324" y="3271070"/>
            <a:ext cx="3483981" cy="782789"/>
            <a:chOff x="1379824" y="1812978"/>
            <a:chExt cx="3090113" cy="734005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FC2EFAB-90E8-9AEF-218F-E97A194146EF}"/>
                </a:ext>
              </a:extLst>
            </p:cNvPr>
            <p:cNvSpPr/>
            <p:nvPr/>
          </p:nvSpPr>
          <p:spPr>
            <a:xfrm>
              <a:off x="2141802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38" name="Rectangle: Rounded Corners 9">
              <a:extLst>
                <a:ext uri="{FF2B5EF4-FFF2-40B4-BE49-F238E27FC236}">
                  <a16:creationId xmlns:a16="http://schemas.microsoft.com/office/drawing/2014/main" id="{AFDA3B47-50BC-83E2-76FA-ACBBE61A557D}"/>
                </a:ext>
              </a:extLst>
            </p:cNvPr>
            <p:cNvSpPr/>
            <p:nvPr/>
          </p:nvSpPr>
          <p:spPr>
            <a:xfrm>
              <a:off x="1694329" y="1847134"/>
              <a:ext cx="179615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40" name="Rectangle: Rounded Corners 9">
              <a:extLst>
                <a:ext uri="{FF2B5EF4-FFF2-40B4-BE49-F238E27FC236}">
                  <a16:creationId xmlns:a16="http://schemas.microsoft.com/office/drawing/2014/main" id="{D26A4242-C611-6DE3-343D-F9FF1ADE7923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84D9A68-D401-7EDA-F390-0E63C14B8353}"/>
                </a:ext>
              </a:extLst>
            </p:cNvPr>
            <p:cNvSpPr txBox="1"/>
            <p:nvPr/>
          </p:nvSpPr>
          <p:spPr>
            <a:xfrm>
              <a:off x="3583286" y="2215926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BE2620B-5EBC-1494-3D1A-F83A1B1DFE64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3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57B890C-1A5C-0ED4-FDF2-3C5776109534}"/>
              </a:ext>
            </a:extLst>
          </p:cNvPr>
          <p:cNvGrpSpPr/>
          <p:nvPr/>
        </p:nvGrpSpPr>
        <p:grpSpPr>
          <a:xfrm>
            <a:off x="4333207" y="4120158"/>
            <a:ext cx="3490902" cy="782789"/>
            <a:chOff x="1379824" y="1812978"/>
            <a:chExt cx="3096252" cy="734005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5BCDBF4E-68ED-825F-647D-0490C641F709}"/>
                </a:ext>
              </a:extLst>
            </p:cNvPr>
            <p:cNvSpPr/>
            <p:nvPr/>
          </p:nvSpPr>
          <p:spPr>
            <a:xfrm>
              <a:off x="2141803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220" name="Rectangle: Rounded Corners 9">
              <a:extLst>
                <a:ext uri="{FF2B5EF4-FFF2-40B4-BE49-F238E27FC236}">
                  <a16:creationId xmlns:a16="http://schemas.microsoft.com/office/drawing/2014/main" id="{3CAFBAD3-B944-3467-9968-D13FDCF439B7}"/>
                </a:ext>
              </a:extLst>
            </p:cNvPr>
            <p:cNvSpPr/>
            <p:nvPr/>
          </p:nvSpPr>
          <p:spPr>
            <a:xfrm>
              <a:off x="1694330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22" name="Rectangle: Rounded Corners 9">
              <a:extLst>
                <a:ext uri="{FF2B5EF4-FFF2-40B4-BE49-F238E27FC236}">
                  <a16:creationId xmlns:a16="http://schemas.microsoft.com/office/drawing/2014/main" id="{588AA08A-C5D4-07AE-A37D-BCA7937726E8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717DFF4-C229-74C5-FE6E-FAB7C5719FCC}"/>
                </a:ext>
              </a:extLst>
            </p:cNvPr>
            <p:cNvSpPr txBox="1"/>
            <p:nvPr/>
          </p:nvSpPr>
          <p:spPr>
            <a:xfrm>
              <a:off x="3593286" y="2212188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9F2C5BB-3978-B688-759F-24153185CA5E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4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FC1D126-5785-6756-45F3-424610BCF1DD}"/>
              </a:ext>
            </a:extLst>
          </p:cNvPr>
          <p:cNvGrpSpPr/>
          <p:nvPr/>
        </p:nvGrpSpPr>
        <p:grpSpPr>
          <a:xfrm>
            <a:off x="4344095" y="4969246"/>
            <a:ext cx="3486748" cy="782789"/>
            <a:chOff x="1379824" y="1812978"/>
            <a:chExt cx="3092567" cy="734005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93337B89-3B31-8696-AC8B-314CC7737CC3}"/>
                </a:ext>
              </a:extLst>
            </p:cNvPr>
            <p:cNvSpPr/>
            <p:nvPr/>
          </p:nvSpPr>
          <p:spPr>
            <a:xfrm>
              <a:off x="2141802" y="1847134"/>
              <a:ext cx="2318479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228" name="Rectangle: Rounded Corners 9">
              <a:extLst>
                <a:ext uri="{FF2B5EF4-FFF2-40B4-BE49-F238E27FC236}">
                  <a16:creationId xmlns:a16="http://schemas.microsoft.com/office/drawing/2014/main" id="{3F9B87AC-1B51-009F-2889-75E73CD0E449}"/>
                </a:ext>
              </a:extLst>
            </p:cNvPr>
            <p:cNvSpPr/>
            <p:nvPr/>
          </p:nvSpPr>
          <p:spPr>
            <a:xfrm>
              <a:off x="1694331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30" name="Rectangle: Rounded Corners 9">
              <a:extLst>
                <a:ext uri="{FF2B5EF4-FFF2-40B4-BE49-F238E27FC236}">
                  <a16:creationId xmlns:a16="http://schemas.microsoft.com/office/drawing/2014/main" id="{53C52DB8-F512-4BC0-7BBE-A0ACB364F6CB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27729DAF-91E2-C84D-82ED-A68BFA761511}"/>
                </a:ext>
              </a:extLst>
            </p:cNvPr>
            <p:cNvSpPr txBox="1"/>
            <p:nvPr/>
          </p:nvSpPr>
          <p:spPr>
            <a:xfrm>
              <a:off x="3589601" y="2217781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259BDD38-1B3E-5297-DE2D-7092182F1DD8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5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F71114C7-0D9C-1BF7-076A-52199580BB3C}"/>
              </a:ext>
            </a:extLst>
          </p:cNvPr>
          <p:cNvSpPr txBox="1"/>
          <p:nvPr/>
        </p:nvSpPr>
        <p:spPr>
          <a:xfrm>
            <a:off x="4700122" y="1076969"/>
            <a:ext cx="28048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SEPTEMBER</a:t>
            </a:r>
            <a:r>
              <a:rPr lang="sv-SE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87EFD4BA-B61C-C148-5FA7-76E09FE8D04C}"/>
              </a:ext>
            </a:extLst>
          </p:cNvPr>
          <p:cNvSpPr/>
          <p:nvPr/>
        </p:nvSpPr>
        <p:spPr>
          <a:xfrm>
            <a:off x="8125036" y="1433860"/>
            <a:ext cx="3737724" cy="4451922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5678DC0-81B3-C44A-39CE-6218856472B1}"/>
              </a:ext>
            </a:extLst>
          </p:cNvPr>
          <p:cNvGrpSpPr/>
          <p:nvPr/>
        </p:nvGrpSpPr>
        <p:grpSpPr>
          <a:xfrm>
            <a:off x="8202777" y="1580047"/>
            <a:ext cx="3483987" cy="782789"/>
            <a:chOff x="1379824" y="1812978"/>
            <a:chExt cx="3090118" cy="734005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343FE8F-5583-7B96-6375-8C42D607AB36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238" name="Rectangle: Rounded Corners 9">
              <a:extLst>
                <a:ext uri="{FF2B5EF4-FFF2-40B4-BE49-F238E27FC236}">
                  <a16:creationId xmlns:a16="http://schemas.microsoft.com/office/drawing/2014/main" id="{2E1CE28F-6B61-FEF8-13DB-65AF7C2614A1}"/>
                </a:ext>
              </a:extLst>
            </p:cNvPr>
            <p:cNvSpPr/>
            <p:nvPr/>
          </p:nvSpPr>
          <p:spPr>
            <a:xfrm>
              <a:off x="1694330" y="1847134"/>
              <a:ext cx="1795227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40" name="Rectangle: Rounded Corners 9">
              <a:extLst>
                <a:ext uri="{FF2B5EF4-FFF2-40B4-BE49-F238E27FC236}">
                  <a16:creationId xmlns:a16="http://schemas.microsoft.com/office/drawing/2014/main" id="{F2413810-F19F-1EDC-BC05-F31F274CA641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1BC3B109-7218-4164-779C-271F03541F06}"/>
                </a:ext>
              </a:extLst>
            </p:cNvPr>
            <p:cNvSpPr txBox="1"/>
            <p:nvPr/>
          </p:nvSpPr>
          <p:spPr>
            <a:xfrm>
              <a:off x="3551673" y="2216630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9A0E719D-7EB1-2343-E04F-1D1BD9B8C19B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1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40812DB-E173-21D3-1C8C-F8AD5616D6DD}"/>
              </a:ext>
            </a:extLst>
          </p:cNvPr>
          <p:cNvGrpSpPr/>
          <p:nvPr/>
        </p:nvGrpSpPr>
        <p:grpSpPr>
          <a:xfrm>
            <a:off x="8213660" y="2429135"/>
            <a:ext cx="3483988" cy="782789"/>
            <a:chOff x="1379824" y="1812978"/>
            <a:chExt cx="3090118" cy="734005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ED860D4-5530-C022-2DEA-CACAEFAAD827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246" name="Rectangle: Rounded Corners 9">
              <a:extLst>
                <a:ext uri="{FF2B5EF4-FFF2-40B4-BE49-F238E27FC236}">
                  <a16:creationId xmlns:a16="http://schemas.microsoft.com/office/drawing/2014/main" id="{17AD594C-15DE-A015-F631-694125FB62FF}"/>
                </a:ext>
              </a:extLst>
            </p:cNvPr>
            <p:cNvSpPr/>
            <p:nvPr/>
          </p:nvSpPr>
          <p:spPr>
            <a:xfrm>
              <a:off x="1694329" y="1847134"/>
              <a:ext cx="1785575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48" name="Rectangle: Rounded Corners 9">
              <a:extLst>
                <a:ext uri="{FF2B5EF4-FFF2-40B4-BE49-F238E27FC236}">
                  <a16:creationId xmlns:a16="http://schemas.microsoft.com/office/drawing/2014/main" id="{0FDA405C-DB96-174E-C3B0-4E3047B3B71F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1E8B53A4-96BF-2AD7-4F2B-9DABA5E0BE37}"/>
                </a:ext>
              </a:extLst>
            </p:cNvPr>
            <p:cNvSpPr txBox="1"/>
            <p:nvPr/>
          </p:nvSpPr>
          <p:spPr>
            <a:xfrm>
              <a:off x="3545393" y="2223675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18C1D190-637D-16B1-B339-0875BC774876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2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D18BC2C-AC37-6125-355D-638DDC97B710}"/>
              </a:ext>
            </a:extLst>
          </p:cNvPr>
          <p:cNvGrpSpPr/>
          <p:nvPr/>
        </p:nvGrpSpPr>
        <p:grpSpPr>
          <a:xfrm>
            <a:off x="8213666" y="3278223"/>
            <a:ext cx="3483983" cy="782790"/>
            <a:chOff x="1379824" y="1812978"/>
            <a:chExt cx="3090113" cy="73400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032B376-7B0F-02E9-E936-17E963386D68}"/>
                </a:ext>
              </a:extLst>
            </p:cNvPr>
            <p:cNvSpPr/>
            <p:nvPr/>
          </p:nvSpPr>
          <p:spPr>
            <a:xfrm>
              <a:off x="2141802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254" name="Rectangle: Rounded Corners 9">
              <a:extLst>
                <a:ext uri="{FF2B5EF4-FFF2-40B4-BE49-F238E27FC236}">
                  <a16:creationId xmlns:a16="http://schemas.microsoft.com/office/drawing/2014/main" id="{04D6E19F-C245-B84E-332A-FC5162E1394E}"/>
                </a:ext>
              </a:extLst>
            </p:cNvPr>
            <p:cNvSpPr/>
            <p:nvPr/>
          </p:nvSpPr>
          <p:spPr>
            <a:xfrm>
              <a:off x="1694329" y="1847134"/>
              <a:ext cx="179615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56" name="Rectangle: Rounded Corners 9">
              <a:extLst>
                <a:ext uri="{FF2B5EF4-FFF2-40B4-BE49-F238E27FC236}">
                  <a16:creationId xmlns:a16="http://schemas.microsoft.com/office/drawing/2014/main" id="{8B185893-1085-81D9-26C4-89365B85CC0A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C719B27-C373-CA74-0F6E-E10C87362B8C}"/>
                </a:ext>
              </a:extLst>
            </p:cNvPr>
            <p:cNvSpPr txBox="1"/>
            <p:nvPr/>
          </p:nvSpPr>
          <p:spPr>
            <a:xfrm>
              <a:off x="3562162" y="2215926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1D58318-F13E-1890-72BB-1B3274D7EB4A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3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C3368EB-56B2-7758-2D5E-33D3F8D1C62D}"/>
              </a:ext>
            </a:extLst>
          </p:cNvPr>
          <p:cNvGrpSpPr/>
          <p:nvPr/>
        </p:nvGrpSpPr>
        <p:grpSpPr>
          <a:xfrm>
            <a:off x="8224549" y="4127308"/>
            <a:ext cx="3483980" cy="782789"/>
            <a:chOff x="1379824" y="1812978"/>
            <a:chExt cx="3090114" cy="734005"/>
          </a:xfrm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AEBEF031-4D58-0AD8-ADE6-E96BA596E969}"/>
                </a:ext>
              </a:extLst>
            </p:cNvPr>
            <p:cNvSpPr/>
            <p:nvPr/>
          </p:nvSpPr>
          <p:spPr>
            <a:xfrm>
              <a:off x="2141803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262" name="Rectangle: Rounded Corners 9">
              <a:extLst>
                <a:ext uri="{FF2B5EF4-FFF2-40B4-BE49-F238E27FC236}">
                  <a16:creationId xmlns:a16="http://schemas.microsoft.com/office/drawing/2014/main" id="{0D5C2286-DF6A-E364-74E7-9C8BC50DF75B}"/>
                </a:ext>
              </a:extLst>
            </p:cNvPr>
            <p:cNvSpPr/>
            <p:nvPr/>
          </p:nvSpPr>
          <p:spPr>
            <a:xfrm>
              <a:off x="1694330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64" name="Rectangle: Rounded Corners 9">
              <a:extLst>
                <a:ext uri="{FF2B5EF4-FFF2-40B4-BE49-F238E27FC236}">
                  <a16:creationId xmlns:a16="http://schemas.microsoft.com/office/drawing/2014/main" id="{ED6D0C20-E209-D1AB-8CD7-2A1125B2948F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E7D13B8D-6DF3-FD54-1F09-EB1A831B0856}"/>
                </a:ext>
              </a:extLst>
            </p:cNvPr>
            <p:cNvSpPr txBox="1"/>
            <p:nvPr/>
          </p:nvSpPr>
          <p:spPr>
            <a:xfrm>
              <a:off x="3536960" y="2212188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2324D3B0-2358-B068-E29F-81C48E08D8AF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4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4345E6B1-53DF-173D-3AC4-73BAD40F3806}"/>
              </a:ext>
            </a:extLst>
          </p:cNvPr>
          <p:cNvGrpSpPr/>
          <p:nvPr/>
        </p:nvGrpSpPr>
        <p:grpSpPr>
          <a:xfrm>
            <a:off x="8235437" y="4976396"/>
            <a:ext cx="3473096" cy="782789"/>
            <a:chOff x="1379824" y="1812978"/>
            <a:chExt cx="3080457" cy="734005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97B8615-CCD7-53A0-79DB-6E465DA42EB7}"/>
                </a:ext>
              </a:extLst>
            </p:cNvPr>
            <p:cNvSpPr/>
            <p:nvPr/>
          </p:nvSpPr>
          <p:spPr>
            <a:xfrm>
              <a:off x="2141802" y="1847134"/>
              <a:ext cx="2318479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270" name="Rectangle: Rounded Corners 9">
              <a:extLst>
                <a:ext uri="{FF2B5EF4-FFF2-40B4-BE49-F238E27FC236}">
                  <a16:creationId xmlns:a16="http://schemas.microsoft.com/office/drawing/2014/main" id="{A4C1130C-A3FB-C9BA-49FB-AD39B4D6A14D}"/>
                </a:ext>
              </a:extLst>
            </p:cNvPr>
            <p:cNvSpPr/>
            <p:nvPr/>
          </p:nvSpPr>
          <p:spPr>
            <a:xfrm>
              <a:off x="1694331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72" name="Rectangle: Rounded Corners 9">
              <a:extLst>
                <a:ext uri="{FF2B5EF4-FFF2-40B4-BE49-F238E27FC236}">
                  <a16:creationId xmlns:a16="http://schemas.microsoft.com/office/drawing/2014/main" id="{05A8FD3A-91D0-5537-0073-46173FC806BC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DCBD8270-E725-CD81-C84D-0272FF3C2E8E}"/>
                </a:ext>
              </a:extLst>
            </p:cNvPr>
            <p:cNvSpPr txBox="1"/>
            <p:nvPr/>
          </p:nvSpPr>
          <p:spPr>
            <a:xfrm>
              <a:off x="3537500" y="2217781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DC798EB-23EC-D7EE-F70E-797F20D6CC2A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5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19131B13-02BC-652B-2124-24198C0C0735}"/>
              </a:ext>
            </a:extLst>
          </p:cNvPr>
          <p:cNvSpPr txBox="1"/>
          <p:nvPr/>
        </p:nvSpPr>
        <p:spPr>
          <a:xfrm>
            <a:off x="7510105" y="1084188"/>
            <a:ext cx="4793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JANUARI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-SEPTEMBER</a:t>
            </a:r>
            <a:r>
              <a:rPr lang="id-ID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2025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37445-70F2-482D-834D-DC32DFD60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975550"/>
              </p:ext>
            </p:extLst>
          </p:nvPr>
        </p:nvGraphicFramePr>
        <p:xfrm>
          <a:off x="997195" y="1632017"/>
          <a:ext cx="1800747" cy="41427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747">
                  <a:extLst>
                    <a:ext uri="{9D8B030D-6E8A-4147-A177-3AD203B41FA5}">
                      <a16:colId xmlns:a16="http://schemas.microsoft.com/office/drawing/2014/main" val="1581005405"/>
                    </a:ext>
                  </a:extLst>
                </a:gridCol>
              </a:tblGrid>
              <a:tr h="66297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Pencurian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dengan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pemberatan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Curat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6860346"/>
                  </a:ext>
                </a:extLst>
              </a:tr>
              <a:tr h="9359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Penganiayaan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6126543"/>
                  </a:ext>
                </a:extLst>
              </a:tr>
              <a:tr h="8731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Penipuan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/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perbuatan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curang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4385407"/>
                  </a:ext>
                </a:extLst>
              </a:tr>
              <a:tr h="8724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Pencurian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biasa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01504214"/>
                  </a:ext>
                </a:extLst>
              </a:tr>
              <a:tr h="7981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Penggelapan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2670839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14ABA92E-3218-4329-95F9-885928AE2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711736"/>
              </p:ext>
            </p:extLst>
          </p:nvPr>
        </p:nvGraphicFramePr>
        <p:xfrm>
          <a:off x="2917022" y="1433860"/>
          <a:ext cx="902168" cy="4255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168">
                  <a:extLst>
                    <a:ext uri="{9D8B030D-6E8A-4147-A177-3AD203B41FA5}">
                      <a16:colId xmlns:a16="http://schemas.microsoft.com/office/drawing/2014/main" val="4208901682"/>
                    </a:ext>
                  </a:extLst>
                </a:gridCol>
              </a:tblGrid>
              <a:tr h="8584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143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8490865"/>
                  </a:ext>
                </a:extLst>
              </a:tr>
              <a:tr h="8705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133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057271"/>
                  </a:ext>
                </a:extLst>
              </a:tr>
              <a:tr h="818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123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8366114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4209001"/>
                  </a:ext>
                </a:extLst>
              </a:tr>
              <a:tr h="8256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537110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6AA6565F-4640-D572-B89C-4F8E17BC2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415970"/>
              </p:ext>
            </p:extLst>
          </p:nvPr>
        </p:nvGraphicFramePr>
        <p:xfrm>
          <a:off x="4899573" y="1609324"/>
          <a:ext cx="1646585" cy="41427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85">
                  <a:extLst>
                    <a:ext uri="{9D8B030D-6E8A-4147-A177-3AD203B41FA5}">
                      <a16:colId xmlns:a16="http://schemas.microsoft.com/office/drawing/2014/main" val="1581005405"/>
                    </a:ext>
                  </a:extLst>
                </a:gridCol>
              </a:tblGrid>
              <a:tr h="662974"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Pencurian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dengan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pemberatan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Curat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860346"/>
                  </a:ext>
                </a:extLst>
              </a:tr>
              <a:tr h="935963"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Penganiayaan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6126543"/>
                  </a:ext>
                </a:extLst>
              </a:tr>
              <a:tr h="873135"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Penipuan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/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perbuatan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curang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4385407"/>
                  </a:ext>
                </a:extLst>
              </a:tr>
              <a:tr h="872479"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Pencurian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biasa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1504214"/>
                  </a:ext>
                </a:extLst>
              </a:tr>
              <a:tr h="798160"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Penggelapan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267083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36CCB8-B555-DF62-FD08-52739BAB0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352371"/>
              </p:ext>
            </p:extLst>
          </p:nvPr>
        </p:nvGraphicFramePr>
        <p:xfrm>
          <a:off x="6857262" y="1518955"/>
          <a:ext cx="879969" cy="4120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9969">
                  <a:extLst>
                    <a:ext uri="{9D8B030D-6E8A-4147-A177-3AD203B41FA5}">
                      <a16:colId xmlns:a16="http://schemas.microsoft.com/office/drawing/2014/main" val="4208901682"/>
                    </a:ext>
                  </a:extLst>
                </a:gridCol>
              </a:tblGrid>
              <a:tr h="656569">
                <a:tc>
                  <a:txBody>
                    <a:bodyPr/>
                    <a:lstStyle/>
                    <a:p>
                      <a:pPr algn="ctr" fontAlgn="t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4.013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8490865"/>
                  </a:ext>
                </a:extLst>
              </a:tr>
              <a:tr h="1038052">
                <a:tc>
                  <a:txBody>
                    <a:bodyPr/>
                    <a:lstStyle/>
                    <a:p>
                      <a:pPr algn="ctr" fontAlgn="t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3.856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057271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pPr algn="ctr" fontAlgn="t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3.286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366114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 fontAlgn="t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2.941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4209001"/>
                  </a:ext>
                </a:extLst>
              </a:tr>
              <a:tr h="848836">
                <a:tc>
                  <a:txBody>
                    <a:bodyPr/>
                    <a:lstStyle/>
                    <a:p>
                      <a:pPr algn="ctr" fontAlgn="t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2.349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371103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FE27990-E660-27C9-92B1-61AD43F22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854293"/>
              </p:ext>
            </p:extLst>
          </p:nvPr>
        </p:nvGraphicFramePr>
        <p:xfrm>
          <a:off x="10605663" y="1507735"/>
          <a:ext cx="1070321" cy="4120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0321">
                  <a:extLst>
                    <a:ext uri="{9D8B030D-6E8A-4147-A177-3AD203B41FA5}">
                      <a16:colId xmlns:a16="http://schemas.microsoft.com/office/drawing/2014/main" val="4208901682"/>
                    </a:ext>
                  </a:extLst>
                </a:gridCol>
              </a:tblGrid>
              <a:tr h="656569">
                <a:tc>
                  <a:txBody>
                    <a:bodyPr/>
                    <a:lstStyle/>
                    <a:p>
                      <a:pPr algn="ctr" fontAlgn="t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37.553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8490865"/>
                  </a:ext>
                </a:extLst>
              </a:tr>
              <a:tr h="1038052">
                <a:tc>
                  <a:txBody>
                    <a:bodyPr/>
                    <a:lstStyle/>
                    <a:p>
                      <a:pPr algn="ctr" fontAlgn="t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34.591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057271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pPr algn="ctr" fontAlgn="t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30.994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366114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 fontAlgn="t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29.266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4209001"/>
                  </a:ext>
                </a:extLst>
              </a:tr>
              <a:tr h="848836">
                <a:tc>
                  <a:txBody>
                    <a:bodyPr/>
                    <a:lstStyle/>
                    <a:p>
                      <a:pPr algn="ctr" fontAlgn="t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21.767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3711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F84E54-1DE8-CA40-9BC2-937AEE64E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54077"/>
              </p:ext>
            </p:extLst>
          </p:nvPr>
        </p:nvGraphicFramePr>
        <p:xfrm>
          <a:off x="8788995" y="1616473"/>
          <a:ext cx="1646585" cy="41427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6585">
                  <a:extLst>
                    <a:ext uri="{9D8B030D-6E8A-4147-A177-3AD203B41FA5}">
                      <a16:colId xmlns:a16="http://schemas.microsoft.com/office/drawing/2014/main" val="1581005405"/>
                    </a:ext>
                  </a:extLst>
                </a:gridCol>
              </a:tblGrid>
              <a:tr h="662974"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Pencurian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dengan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pemberatan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Curat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860346"/>
                  </a:ext>
                </a:extLst>
              </a:tr>
              <a:tr h="935963"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Penganiayaan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6126543"/>
                  </a:ext>
                </a:extLst>
              </a:tr>
              <a:tr h="873135"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Penipuan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/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perbuatan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curang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4385407"/>
                  </a:ext>
                </a:extLst>
              </a:tr>
              <a:tr h="872479"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Pencurian</a:t>
                      </a:r>
                      <a:r>
                        <a:rPr lang="en-ID" sz="12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biasa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1504214"/>
                  </a:ext>
                </a:extLst>
              </a:tr>
              <a:tr h="798160"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Penggelapan</a:t>
                      </a:r>
                      <a:endParaRPr lang="en-ID" sz="12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267083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7A73BBE-88B4-F271-FCFD-B1E7871BD9B4}"/>
              </a:ext>
            </a:extLst>
          </p:cNvPr>
          <p:cNvSpPr txBox="1"/>
          <p:nvPr/>
        </p:nvSpPr>
        <p:spPr>
          <a:xfrm>
            <a:off x="1764410" y="291720"/>
            <a:ext cx="8467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 JENIS TINDAK </a:t>
            </a:r>
            <a:r>
              <a:rPr lang="sv-SE" sz="2400" b="1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PIDANA KONVENSIONAL </a:t>
            </a:r>
            <a:r>
              <a:rPr lang="sv-SE" sz="24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TERTINGGI</a:t>
            </a:r>
          </a:p>
        </p:txBody>
      </p:sp>
    </p:spTree>
    <p:extLst>
      <p:ext uri="{BB962C8B-B14F-4D97-AF65-F5344CB8AC3E}">
        <p14:creationId xmlns:p14="http://schemas.microsoft.com/office/powerpoint/2010/main" val="327397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roup 520">
            <a:extLst>
              <a:ext uri="{FF2B5EF4-FFF2-40B4-BE49-F238E27FC236}">
                <a16:creationId xmlns:a16="http://schemas.microsoft.com/office/drawing/2014/main" id="{509BC942-3AC2-32E6-A7CF-FC5332C4D026}"/>
              </a:ext>
            </a:extLst>
          </p:cNvPr>
          <p:cNvGrpSpPr>
            <a:grpSpLocks/>
          </p:cNvGrpSpPr>
          <p:nvPr/>
        </p:nvGrpSpPr>
        <p:grpSpPr>
          <a:xfrm>
            <a:off x="3335124" y="64077"/>
            <a:ext cx="5521751" cy="681872"/>
            <a:chOff x="3335124" y="140277"/>
            <a:chExt cx="5521751" cy="6818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EC9B24B-5FBC-D3D8-D7B3-A0FBA4C9AAC1}"/>
                </a:ext>
              </a:extLst>
            </p:cNvPr>
            <p:cNvSpPr txBox="1">
              <a:spLocks/>
            </p:cNvSpPr>
            <p:nvPr/>
          </p:nvSpPr>
          <p:spPr>
            <a:xfrm>
              <a:off x="3335124" y="140277"/>
              <a:ext cx="55217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BF0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PENEGAKAN HUKUM</a:t>
              </a:r>
              <a:endParaRPr lang="en-ID" sz="2800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382256-FB96-8F5F-04F6-D16ED84332C5}"/>
                </a:ext>
              </a:extLst>
            </p:cNvPr>
            <p:cNvSpPr txBox="1">
              <a:spLocks/>
            </p:cNvSpPr>
            <p:nvPr/>
          </p:nvSpPr>
          <p:spPr>
            <a:xfrm>
              <a:off x="5113618" y="514372"/>
              <a:ext cx="19647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28 OKTOBER 2025</a:t>
              </a:r>
              <a:endParaRPr lang="en-ID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1F2C66B6-E5B5-4BD1-0101-963AA0527865}"/>
              </a:ext>
            </a:extLst>
          </p:cNvPr>
          <p:cNvSpPr>
            <a:spLocks/>
          </p:cNvSpPr>
          <p:nvPr/>
        </p:nvSpPr>
        <p:spPr>
          <a:xfrm>
            <a:off x="3260592" y="854790"/>
            <a:ext cx="8761726" cy="3533965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F4878E-ABB1-6346-A59F-E0C7EEDE1228}"/>
              </a:ext>
            </a:extLst>
          </p:cNvPr>
          <p:cNvGrpSpPr/>
          <p:nvPr/>
        </p:nvGrpSpPr>
        <p:grpSpPr>
          <a:xfrm>
            <a:off x="9245228" y="903265"/>
            <a:ext cx="2688334" cy="733869"/>
            <a:chOff x="6293224" y="2779632"/>
            <a:chExt cx="2688334" cy="850047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65577F19-DC04-8689-AEBC-B5C339DAE6D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93224" y="2779632"/>
              <a:ext cx="2688334" cy="850047"/>
              <a:chOff x="3960879" y="2834151"/>
              <a:chExt cx="2688334" cy="850047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516745C1-8174-AEF1-57A8-DA78A5248BC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293599" y="3228761"/>
                <a:ext cx="1910423" cy="400117"/>
                <a:chOff x="7432429" y="2277402"/>
                <a:chExt cx="1910423" cy="400117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93AB5839-2A21-871E-2980-3CF14D25A35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29" y="2277402"/>
                  <a:ext cx="1910423" cy="400117"/>
                  <a:chOff x="7462853" y="1679240"/>
                  <a:chExt cx="1910423" cy="646344"/>
                </a:xfrm>
              </p:grpSpPr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B8F5BEE0-8905-C224-3613-6DCA1B2BCB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72180" y="1679240"/>
                    <a:ext cx="1901096" cy="646330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328" name="Pentagon 2">
                    <a:extLst>
                      <a:ext uri="{FF2B5EF4-FFF2-40B4-BE49-F238E27FC236}">
                        <a16:creationId xmlns:a16="http://schemas.microsoft.com/office/drawing/2014/main" id="{CDA45E76-BD12-FAD7-FEEA-459B424DD0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3" y="1679253"/>
                    <a:ext cx="1012446" cy="646331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8406FD68-72D4-50A1-ADF9-15F66CCCA5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69912" y="2347499"/>
                  <a:ext cx="75505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AK23</a:t>
                  </a:r>
                </a:p>
              </p:txBody>
            </p:sp>
            <p:sp>
              <p:nvSpPr>
                <p:cNvPr id="326" name="Subtitle 2">
                  <a:extLst>
                    <a:ext uri="{FF2B5EF4-FFF2-40B4-BE49-F238E27FC236}">
                      <a16:creationId xmlns:a16="http://schemas.microsoft.com/office/drawing/2014/main" id="{62A22618-8580-4CC9-ACC0-3413A4426C0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36302" y="2347300"/>
                  <a:ext cx="881034" cy="2769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00000"/>
                    </a:lnSpc>
                  </a:pPr>
                  <a:r>
                    <a:rPr lang="en-US" sz="1200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Nunito sans" pitchFamily="2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0</a:t>
                  </a:r>
                </a:p>
              </p:txBody>
            </p:sp>
          </p:grpSp>
          <p:sp>
            <p:nvSpPr>
              <p:cNvPr id="313" name="Rectangle: Rounded Corners 312">
                <a:extLst>
                  <a:ext uri="{FF2B5EF4-FFF2-40B4-BE49-F238E27FC236}">
                    <a16:creationId xmlns:a16="http://schemas.microsoft.com/office/drawing/2014/main" id="{42A1229D-E7C5-946E-F189-C237D10A10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58480" y="3043524"/>
                <a:ext cx="2590733" cy="640674"/>
              </a:xfrm>
              <a:prstGeom prst="roundRect">
                <a:avLst>
                  <a:gd name="adj" fmla="val 8085"/>
                </a:avLst>
              </a:prstGeom>
              <a:noFill/>
              <a:ln w="19050">
                <a:solidFill>
                  <a:srgbClr val="FEBF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D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9FB39F20-2C75-5C89-9490-42FA795682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63884" y="2878618"/>
                <a:ext cx="1329560" cy="284127"/>
              </a:xfrm>
              <a:prstGeom prst="roundRect">
                <a:avLst>
                  <a:gd name="adj" fmla="val 50000"/>
                </a:avLst>
              </a:prstGeom>
              <a:solidFill>
                <a:srgbClr val="FEBF0E"/>
              </a:solidFill>
              <a:ln w="38100">
                <a:solidFill>
                  <a:srgbClr val="2039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err="1">
                    <a:solidFill>
                      <a:srgbClr val="203965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Pusident</a:t>
                </a:r>
                <a:endParaRPr lang="en-ID" sz="1400" b="1" dirty="0">
                  <a:solidFill>
                    <a:srgbClr val="203965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E56C42F7-ACD1-4ED2-7495-F3E68BB7F1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0879" y="2834151"/>
                <a:ext cx="447492" cy="428695"/>
              </a:xfrm>
              <a:prstGeom prst="ellipse">
                <a:avLst/>
              </a:prstGeom>
              <a:solidFill>
                <a:srgbClr val="063C60"/>
              </a:solidFill>
              <a:ln>
                <a:solidFill>
                  <a:srgbClr val="063C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329" name="Picture 328">
              <a:extLst>
                <a:ext uri="{FF2B5EF4-FFF2-40B4-BE49-F238E27FC236}">
                  <a16:creationId xmlns:a16="http://schemas.microsoft.com/office/drawing/2014/main" id="{423A83A5-EECD-6AFC-51D5-322AC370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39" y="2821794"/>
              <a:ext cx="302577" cy="345892"/>
            </a:xfrm>
            <a:prstGeom prst="rect">
              <a:avLst/>
            </a:prstGeom>
          </p:spPr>
        </p:pic>
      </p:grpSp>
      <p:sp>
        <p:nvSpPr>
          <p:cNvPr id="332" name="Rectangle: Rounded Corners 331">
            <a:extLst>
              <a:ext uri="{FF2B5EF4-FFF2-40B4-BE49-F238E27FC236}">
                <a16:creationId xmlns:a16="http://schemas.microsoft.com/office/drawing/2014/main" id="{B4C10DCD-FF26-C3FB-14EA-74B906B59605}"/>
              </a:ext>
            </a:extLst>
          </p:cNvPr>
          <p:cNvSpPr>
            <a:spLocks/>
          </p:cNvSpPr>
          <p:nvPr/>
        </p:nvSpPr>
        <p:spPr>
          <a:xfrm>
            <a:off x="182037" y="4418460"/>
            <a:ext cx="2767352" cy="2299263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33" name="Rectangle: Rounded Corners 332">
            <a:extLst>
              <a:ext uri="{FF2B5EF4-FFF2-40B4-BE49-F238E27FC236}">
                <a16:creationId xmlns:a16="http://schemas.microsoft.com/office/drawing/2014/main" id="{0984DDD0-CAA5-52A8-D25E-EC4C523BAC4F}"/>
              </a:ext>
            </a:extLst>
          </p:cNvPr>
          <p:cNvSpPr>
            <a:spLocks/>
          </p:cNvSpPr>
          <p:nvPr/>
        </p:nvSpPr>
        <p:spPr>
          <a:xfrm>
            <a:off x="287015" y="4520030"/>
            <a:ext cx="2559028" cy="244240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PENYELESAIAN PERKARA</a:t>
            </a:r>
          </a:p>
        </p:txBody>
      </p:sp>
      <p:sp>
        <p:nvSpPr>
          <p:cNvPr id="336" name="Rectangle: Rounded Corners 335">
            <a:extLst>
              <a:ext uri="{FF2B5EF4-FFF2-40B4-BE49-F238E27FC236}">
                <a16:creationId xmlns:a16="http://schemas.microsoft.com/office/drawing/2014/main" id="{641D9D16-AB19-6488-9183-518BB8E6F1C7}"/>
              </a:ext>
            </a:extLst>
          </p:cNvPr>
          <p:cNvSpPr>
            <a:spLocks/>
          </p:cNvSpPr>
          <p:nvPr/>
        </p:nvSpPr>
        <p:spPr>
          <a:xfrm>
            <a:off x="829750" y="6319304"/>
            <a:ext cx="1376302" cy="251189"/>
          </a:xfrm>
          <a:prstGeom prst="roundRect">
            <a:avLst>
              <a:gd name="adj" fmla="val 50000"/>
            </a:avLst>
          </a:prstGeom>
          <a:solidFill>
            <a:srgbClr val="A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atin typeface="Nunito sans" pitchFamily="2" charset="0"/>
                <a:ea typeface="Lato" panose="020F0502020204030203" pitchFamily="34" charset="0"/>
                <a:cs typeface="Lato" panose="020F0502020204030203" pitchFamily="34" charset="0"/>
              </a:rPr>
              <a:t>CC</a:t>
            </a:r>
            <a:endParaRPr lang="en-ID" sz="1200" b="1" dirty="0">
              <a:latin typeface="Nunito sans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8" name="Rectangle: Rounded Corners 337">
            <a:extLst>
              <a:ext uri="{FF2B5EF4-FFF2-40B4-BE49-F238E27FC236}">
                <a16:creationId xmlns:a16="http://schemas.microsoft.com/office/drawing/2014/main" id="{8AC7085B-80A5-AB40-D1DE-C23925639273}"/>
              </a:ext>
            </a:extLst>
          </p:cNvPr>
          <p:cNvSpPr>
            <a:spLocks/>
          </p:cNvSpPr>
          <p:nvPr/>
        </p:nvSpPr>
        <p:spPr>
          <a:xfrm>
            <a:off x="1462423" y="6352816"/>
            <a:ext cx="712525" cy="201762"/>
          </a:xfrm>
          <a:prstGeom prst="roundRect">
            <a:avLst>
              <a:gd name="adj" fmla="val 50000"/>
            </a:avLst>
          </a:prstGeom>
          <a:solidFill>
            <a:srgbClr val="E8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dirty="0">
              <a:solidFill>
                <a:schemeClr val="tx1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DAE1D47A-87C4-CAF0-160B-E8EE4B051046}"/>
              </a:ext>
            </a:extLst>
          </p:cNvPr>
          <p:cNvGrpSpPr>
            <a:grpSpLocks/>
          </p:cNvGrpSpPr>
          <p:nvPr/>
        </p:nvGrpSpPr>
        <p:grpSpPr>
          <a:xfrm>
            <a:off x="335870" y="4898845"/>
            <a:ext cx="2458659" cy="400111"/>
            <a:chOff x="7462854" y="1801477"/>
            <a:chExt cx="2458659" cy="646333"/>
          </a:xfrm>
        </p:grpSpPr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F19039EF-ACEA-6C4B-8393-47617713D0F4}"/>
                </a:ext>
              </a:extLst>
            </p:cNvPr>
            <p:cNvSpPr>
              <a:spLocks/>
            </p:cNvSpPr>
            <p:nvPr/>
          </p:nvSpPr>
          <p:spPr>
            <a:xfrm>
              <a:off x="7462854" y="1801477"/>
              <a:ext cx="2458659" cy="646330"/>
            </a:xfrm>
            <a:prstGeom prst="rect">
              <a:avLst/>
            </a:prstGeom>
            <a:solidFill>
              <a:srgbClr val="20396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70" name="Pentagon 2">
              <a:extLst>
                <a:ext uri="{FF2B5EF4-FFF2-40B4-BE49-F238E27FC236}">
                  <a16:creationId xmlns:a16="http://schemas.microsoft.com/office/drawing/2014/main" id="{AECCB9F3-C615-35AA-56B7-CB33EF696E31}"/>
                </a:ext>
              </a:extLst>
            </p:cNvPr>
            <p:cNvSpPr>
              <a:spLocks/>
            </p:cNvSpPr>
            <p:nvPr/>
          </p:nvSpPr>
          <p:spPr>
            <a:xfrm>
              <a:off x="7462854" y="1801480"/>
              <a:ext cx="1577626" cy="646330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367" name="TextBox 366">
            <a:extLst>
              <a:ext uri="{FF2B5EF4-FFF2-40B4-BE49-F238E27FC236}">
                <a16:creationId xmlns:a16="http://schemas.microsoft.com/office/drawing/2014/main" id="{EEE4EF9C-C4B1-8613-ABD1-55A680066D41}"/>
              </a:ext>
            </a:extLst>
          </p:cNvPr>
          <p:cNvSpPr txBox="1">
            <a:spLocks/>
          </p:cNvSpPr>
          <p:nvPr/>
        </p:nvSpPr>
        <p:spPr>
          <a:xfrm>
            <a:off x="330026" y="4958763"/>
            <a:ext cx="17663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SP3</a:t>
            </a:r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 </a:t>
            </a:r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Lidik</a:t>
            </a:r>
            <a:endParaRPr lang="en-US" sz="1400" b="1" dirty="0">
              <a:solidFill>
                <a:srgbClr val="203965"/>
              </a:solidFill>
              <a:latin typeface="Nunito sans" pitchFamily="2" charset="0"/>
              <a:cs typeface="Poppins" pitchFamily="2" charset="77"/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0835E539-6CE8-2363-37FD-0EFE5801C180}"/>
              </a:ext>
            </a:extLst>
          </p:cNvPr>
          <p:cNvSpPr>
            <a:spLocks/>
          </p:cNvSpPr>
          <p:nvPr/>
        </p:nvSpPr>
        <p:spPr>
          <a:xfrm>
            <a:off x="338791" y="5326457"/>
            <a:ext cx="2458659" cy="400109"/>
          </a:xfrm>
          <a:prstGeom prst="rect">
            <a:avLst/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ato Light" panose="020F0502020204030203" pitchFamily="34" charset="0"/>
              </a:rPr>
              <a:t>0</a:t>
            </a:r>
          </a:p>
        </p:txBody>
      </p:sp>
      <p:sp>
        <p:nvSpPr>
          <p:cNvPr id="365" name="Pentagon 2">
            <a:extLst>
              <a:ext uri="{FF2B5EF4-FFF2-40B4-BE49-F238E27FC236}">
                <a16:creationId xmlns:a16="http://schemas.microsoft.com/office/drawing/2014/main" id="{0DDFFDC3-944A-8CB3-DFEE-580FDABF415A}"/>
              </a:ext>
            </a:extLst>
          </p:cNvPr>
          <p:cNvSpPr>
            <a:spLocks/>
          </p:cNvSpPr>
          <p:nvPr/>
        </p:nvSpPr>
        <p:spPr>
          <a:xfrm>
            <a:off x="338790" y="5326458"/>
            <a:ext cx="1574705" cy="400109"/>
          </a:xfrm>
          <a:prstGeom prst="homePlate">
            <a:avLst/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0675DBFA-B2A8-295D-8E01-4AAD9465C15D}"/>
              </a:ext>
            </a:extLst>
          </p:cNvPr>
          <p:cNvSpPr txBox="1">
            <a:spLocks/>
          </p:cNvSpPr>
          <p:nvPr/>
        </p:nvSpPr>
        <p:spPr>
          <a:xfrm>
            <a:off x="332947" y="5386376"/>
            <a:ext cx="17663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SP3</a:t>
            </a:r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 </a:t>
            </a:r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Sidik</a:t>
            </a:r>
            <a:endParaRPr lang="en-US" sz="1400" b="1" dirty="0">
              <a:solidFill>
                <a:srgbClr val="203965"/>
              </a:solidFill>
              <a:latin typeface="Nunito sans" pitchFamily="2" charset="0"/>
              <a:cs typeface="Poppins" pitchFamily="2" charset="77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03479AAE-1D11-AA56-5609-EDC2A793A3B1}"/>
              </a:ext>
            </a:extLst>
          </p:cNvPr>
          <p:cNvSpPr>
            <a:spLocks/>
          </p:cNvSpPr>
          <p:nvPr/>
        </p:nvSpPr>
        <p:spPr>
          <a:xfrm>
            <a:off x="332949" y="5758213"/>
            <a:ext cx="2458659" cy="400109"/>
          </a:xfrm>
          <a:prstGeom prst="rect">
            <a:avLst/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sp>
        <p:nvSpPr>
          <p:cNvPr id="383" name="Pentagon 2">
            <a:extLst>
              <a:ext uri="{FF2B5EF4-FFF2-40B4-BE49-F238E27FC236}">
                <a16:creationId xmlns:a16="http://schemas.microsoft.com/office/drawing/2014/main" id="{79EFBFA9-21F9-DC13-D824-6C28556CA1CC}"/>
              </a:ext>
            </a:extLst>
          </p:cNvPr>
          <p:cNvSpPr>
            <a:spLocks/>
          </p:cNvSpPr>
          <p:nvPr/>
        </p:nvSpPr>
        <p:spPr>
          <a:xfrm>
            <a:off x="332949" y="5758214"/>
            <a:ext cx="1577626" cy="400109"/>
          </a:xfrm>
          <a:prstGeom prst="homePlate">
            <a:avLst/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166EE81-8379-875B-207D-005C2D8A17BB}"/>
              </a:ext>
            </a:extLst>
          </p:cNvPr>
          <p:cNvSpPr txBox="1">
            <a:spLocks/>
          </p:cNvSpPr>
          <p:nvPr/>
        </p:nvSpPr>
        <p:spPr>
          <a:xfrm>
            <a:off x="327105" y="5818132"/>
            <a:ext cx="17663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Tahap 2</a:t>
            </a:r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8167234B-6D96-1F3D-BC90-221265077E5F}"/>
              </a:ext>
            </a:extLst>
          </p:cNvPr>
          <p:cNvGrpSpPr>
            <a:grpSpLocks/>
          </p:cNvGrpSpPr>
          <p:nvPr/>
        </p:nvGrpSpPr>
        <p:grpSpPr>
          <a:xfrm>
            <a:off x="2988836" y="4427976"/>
            <a:ext cx="3255421" cy="2283894"/>
            <a:chOff x="3037803" y="4427579"/>
            <a:chExt cx="3255421" cy="2283894"/>
          </a:xfrm>
        </p:grpSpPr>
        <p:sp>
          <p:nvSpPr>
            <p:cNvPr id="415" name="Rectangle: Rounded Corners 414">
              <a:extLst>
                <a:ext uri="{FF2B5EF4-FFF2-40B4-BE49-F238E27FC236}">
                  <a16:creationId xmlns:a16="http://schemas.microsoft.com/office/drawing/2014/main" id="{BB1683B1-0613-2E02-CC9B-67EE9DE936E5}"/>
                </a:ext>
              </a:extLst>
            </p:cNvPr>
            <p:cNvSpPr>
              <a:spLocks/>
            </p:cNvSpPr>
            <p:nvPr/>
          </p:nvSpPr>
          <p:spPr>
            <a:xfrm>
              <a:off x="3037803" y="4427579"/>
              <a:ext cx="3255421" cy="2283894"/>
            </a:xfrm>
            <a:prstGeom prst="roundRect">
              <a:avLst>
                <a:gd name="adj" fmla="val 1929"/>
              </a:avLst>
            </a:prstGeom>
            <a:solidFill>
              <a:srgbClr val="C5E0B4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16" name="Rectangle: Rounded Corners 415">
              <a:extLst>
                <a:ext uri="{FF2B5EF4-FFF2-40B4-BE49-F238E27FC236}">
                  <a16:creationId xmlns:a16="http://schemas.microsoft.com/office/drawing/2014/main" id="{4BE26AF6-27A3-D42A-6C8F-ABD32BE1B4E0}"/>
                </a:ext>
              </a:extLst>
            </p:cNvPr>
            <p:cNvSpPr>
              <a:spLocks/>
            </p:cNvSpPr>
            <p:nvPr/>
          </p:nvSpPr>
          <p:spPr>
            <a:xfrm>
              <a:off x="3142782" y="4513779"/>
              <a:ext cx="3061715" cy="284127"/>
            </a:xfrm>
            <a:prstGeom prst="roundRect">
              <a:avLst>
                <a:gd name="adj" fmla="val 50000"/>
              </a:avLst>
            </a:prstGeom>
            <a:solidFill>
              <a:srgbClr val="203965"/>
            </a:solidFill>
            <a:ln w="38100">
              <a:solidFill>
                <a:srgbClr val="FEB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2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PERSIDANGAN</a:t>
              </a:r>
            </a:p>
          </p:txBody>
        </p: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939009A0-C96C-2330-43B4-54EEA762FD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12799" y="4910874"/>
              <a:ext cx="2938830" cy="1355509"/>
              <a:chOff x="396294" y="1293423"/>
              <a:chExt cx="2938830" cy="1355509"/>
            </a:xfrm>
          </p:grpSpPr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F29D50C9-5D21-614D-1915-2C861EE371A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9767" y="1740306"/>
                <a:ext cx="2467425" cy="827723"/>
                <a:chOff x="453716" y="2191947"/>
                <a:chExt cx="2467425" cy="827723"/>
              </a:xfrm>
            </p:grpSpPr>
            <p:grpSp>
              <p:nvGrpSpPr>
                <p:cNvPr id="442" name="Group 441">
                  <a:extLst>
                    <a:ext uri="{FF2B5EF4-FFF2-40B4-BE49-F238E27FC236}">
                      <a16:creationId xmlns:a16="http://schemas.microsoft.com/office/drawing/2014/main" id="{4AAD8A97-4424-8E08-F844-3C6A1790296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53716" y="2191947"/>
                  <a:ext cx="2464504" cy="400110"/>
                  <a:chOff x="7426585" y="2353074"/>
                  <a:chExt cx="2464504" cy="400110"/>
                </a:xfrm>
              </p:grpSpPr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4640A9A2-3AF7-C513-D46B-53C3C9CD10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29" y="2353074"/>
                    <a:ext cx="2458660" cy="400110"/>
                    <a:chOff x="7462853" y="1801478"/>
                    <a:chExt cx="2458660" cy="646332"/>
                  </a:xfrm>
                </p:grpSpPr>
                <p:sp>
                  <p:nvSpPr>
                    <p:cNvPr id="452" name="Rectangle 451">
                      <a:extLst>
                        <a:ext uri="{FF2B5EF4-FFF2-40B4-BE49-F238E27FC236}">
                          <a16:creationId xmlns:a16="http://schemas.microsoft.com/office/drawing/2014/main" id="{C01389C5-0EB4-C1AF-6619-1495AAEDE0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4" y="1801478"/>
                      <a:ext cx="2458659" cy="646330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453" name="Pentagon 2">
                      <a:extLst>
                        <a:ext uri="{FF2B5EF4-FFF2-40B4-BE49-F238E27FC236}">
                          <a16:creationId xmlns:a16="http://schemas.microsoft.com/office/drawing/2014/main" id="{EF0F2FC4-35D6-3363-4543-C8F664036E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3" y="1801480"/>
                      <a:ext cx="1851875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450" name="TextBox 449">
                    <a:extLst>
                      <a:ext uri="{FF2B5EF4-FFF2-40B4-BE49-F238E27FC236}">
                        <a16:creationId xmlns:a16="http://schemas.microsoft.com/office/drawing/2014/main" id="{C8EEB4A2-E9FF-8932-542C-65F6AA842AE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26585" y="2412993"/>
                    <a:ext cx="199666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1400" b="1" dirty="0" err="1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Petikan</a:t>
                    </a:r>
                    <a:r>
                      <a:rPr lang="en-US" sz="14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 TK </a:t>
                    </a:r>
                    <a:r>
                      <a:rPr lang="en-US" sz="1400" b="1" dirty="0" err="1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Pertama</a:t>
                    </a:r>
                    <a:endPara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endParaRPr>
                  </a:p>
                </p:txBody>
              </p:sp>
            </p:grpSp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D2CC8D1B-4509-7552-F244-01564483B10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56638" y="2619560"/>
                  <a:ext cx="2464503" cy="400110"/>
                  <a:chOff x="7426586" y="2353074"/>
                  <a:chExt cx="2464503" cy="400110"/>
                </a:xfrm>
              </p:grpSpPr>
              <p:grpSp>
                <p:nvGrpSpPr>
                  <p:cNvPr id="444" name="Group 443">
                    <a:extLst>
                      <a:ext uri="{FF2B5EF4-FFF2-40B4-BE49-F238E27FC236}">
                        <a16:creationId xmlns:a16="http://schemas.microsoft.com/office/drawing/2014/main" id="{1F2CF378-108A-9804-5DDE-7F0FB7E9785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29" y="2353074"/>
                    <a:ext cx="2458660" cy="400110"/>
                    <a:chOff x="7462853" y="1801478"/>
                    <a:chExt cx="2458660" cy="646332"/>
                  </a:xfrm>
                </p:grpSpPr>
                <p:sp>
                  <p:nvSpPr>
                    <p:cNvPr id="447" name="Rectangle 446">
                      <a:extLst>
                        <a:ext uri="{FF2B5EF4-FFF2-40B4-BE49-F238E27FC236}">
                          <a16:creationId xmlns:a16="http://schemas.microsoft.com/office/drawing/2014/main" id="{E151567B-4231-393E-D9DD-2DA9CE379F7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4" y="1801478"/>
                      <a:ext cx="2458659" cy="646330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448" name="Pentagon 2">
                      <a:extLst>
                        <a:ext uri="{FF2B5EF4-FFF2-40B4-BE49-F238E27FC236}">
                          <a16:creationId xmlns:a16="http://schemas.microsoft.com/office/drawing/2014/main" id="{4CABA343-563D-7B90-64A8-4D0410829F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3" y="1801480"/>
                      <a:ext cx="1848954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445" name="TextBox 444">
                    <a:extLst>
                      <a:ext uri="{FF2B5EF4-FFF2-40B4-BE49-F238E27FC236}">
                        <a16:creationId xmlns:a16="http://schemas.microsoft.com/office/drawing/2014/main" id="{B163FEDF-6C90-168C-5E2E-F5CEBB82CA9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26586" y="2412993"/>
                    <a:ext cx="193300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1400" b="1" dirty="0" err="1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Petikan</a:t>
                    </a:r>
                    <a:r>
                      <a:rPr lang="en-US" sz="14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 TK Banding</a:t>
                    </a:r>
                  </a:p>
                </p:txBody>
              </p:sp>
            </p:grpSp>
          </p:grpSp>
          <p:sp>
            <p:nvSpPr>
              <p:cNvPr id="437" name="Rectangle: Rounded Corners 436">
                <a:extLst>
                  <a:ext uri="{FF2B5EF4-FFF2-40B4-BE49-F238E27FC236}">
                    <a16:creationId xmlns:a16="http://schemas.microsoft.com/office/drawing/2014/main" id="{31043060-7A8D-6370-62AB-44235A0E6A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294" y="1456933"/>
                <a:ext cx="2938830" cy="1191999"/>
              </a:xfrm>
              <a:prstGeom prst="roundRect">
                <a:avLst>
                  <a:gd name="adj" fmla="val 8085"/>
                </a:avLst>
              </a:prstGeom>
              <a:noFill/>
              <a:ln w="19050">
                <a:solidFill>
                  <a:srgbClr val="FEBF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D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38" name="Rectangle: Rounded Corners 437">
                <a:extLst>
                  <a:ext uri="{FF2B5EF4-FFF2-40B4-BE49-F238E27FC236}">
                    <a16:creationId xmlns:a16="http://schemas.microsoft.com/office/drawing/2014/main" id="{51E9CED0-B259-214E-678D-B50DA98E77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2170" y="1293423"/>
                <a:ext cx="1996666" cy="284127"/>
              </a:xfrm>
              <a:prstGeom prst="roundRect">
                <a:avLst>
                  <a:gd name="adj" fmla="val 50000"/>
                </a:avLst>
              </a:prstGeom>
              <a:solidFill>
                <a:srgbClr val="FEBF0E"/>
              </a:solidFill>
              <a:ln w="38100">
                <a:solidFill>
                  <a:srgbClr val="2039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err="1">
                    <a:solidFill>
                      <a:srgbClr val="203965"/>
                    </a:solidFill>
                    <a:latin typeface="Nunito sans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Mahkamah</a:t>
                </a:r>
                <a:r>
                  <a:rPr lang="en-US" sz="1400" b="1" dirty="0">
                    <a:solidFill>
                      <a:srgbClr val="203965"/>
                    </a:solidFill>
                    <a:latin typeface="Nunito sans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 Agung</a:t>
                </a:r>
                <a:endParaRPr lang="en-ID" sz="1400" b="1" dirty="0">
                  <a:solidFill>
                    <a:srgbClr val="203965"/>
                  </a:solidFill>
                  <a:latin typeface="Nunito sans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78B5F5F5-E87E-D5BA-0CD3-61E6B25F0132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90598" y="4852991"/>
              <a:ext cx="402069" cy="412362"/>
              <a:chOff x="530460" y="8637959"/>
              <a:chExt cx="759748" cy="902575"/>
            </a:xfrm>
          </p:grpSpPr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5B334B5F-5112-E64E-AF0D-69BA3A51B5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0460" y="8637959"/>
                <a:ext cx="759748" cy="902575"/>
              </a:xfrm>
              <a:prstGeom prst="ellipse">
                <a:avLst/>
              </a:prstGeom>
              <a:solidFill>
                <a:srgbClr val="063C60"/>
              </a:solidFill>
              <a:ln>
                <a:solidFill>
                  <a:srgbClr val="063C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456" name="Picture 455">
                <a:extLst>
                  <a:ext uri="{FF2B5EF4-FFF2-40B4-BE49-F238E27FC236}">
                    <a16:creationId xmlns:a16="http://schemas.microsoft.com/office/drawing/2014/main" id="{96AD5B3A-D51D-6B67-F4D7-F99F70620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497" y="8697297"/>
                <a:ext cx="607275" cy="775485"/>
              </a:xfrm>
              <a:prstGeom prst="rect">
                <a:avLst/>
              </a:prstGeom>
            </p:spPr>
          </p:pic>
        </p:grpSp>
      </p:grpSp>
      <p:sp>
        <p:nvSpPr>
          <p:cNvPr id="460" name="Rectangle: Rounded Corners 459">
            <a:extLst>
              <a:ext uri="{FF2B5EF4-FFF2-40B4-BE49-F238E27FC236}">
                <a16:creationId xmlns:a16="http://schemas.microsoft.com/office/drawing/2014/main" id="{AF132024-C538-9CE4-AEDB-2DF36464F2BB}"/>
              </a:ext>
            </a:extLst>
          </p:cNvPr>
          <p:cNvSpPr>
            <a:spLocks/>
          </p:cNvSpPr>
          <p:nvPr/>
        </p:nvSpPr>
        <p:spPr>
          <a:xfrm>
            <a:off x="6307488" y="4425533"/>
            <a:ext cx="5714829" cy="2294566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535AC523-124C-4797-3179-A7F7773E1773}"/>
              </a:ext>
            </a:extLst>
          </p:cNvPr>
          <p:cNvSpPr>
            <a:spLocks/>
          </p:cNvSpPr>
          <p:nvPr/>
        </p:nvSpPr>
        <p:spPr>
          <a:xfrm>
            <a:off x="7833390" y="4494078"/>
            <a:ext cx="3061715" cy="284127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PEMASYARAKATAN</a:t>
            </a:r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6E888DED-7E51-0696-0760-F49817F62C7B}"/>
              </a:ext>
            </a:extLst>
          </p:cNvPr>
          <p:cNvGrpSpPr>
            <a:grpSpLocks/>
          </p:cNvGrpSpPr>
          <p:nvPr/>
        </p:nvGrpSpPr>
        <p:grpSpPr>
          <a:xfrm>
            <a:off x="6682145" y="5292119"/>
            <a:ext cx="5025991" cy="383900"/>
            <a:chOff x="7462853" y="1801478"/>
            <a:chExt cx="2458660" cy="646332"/>
          </a:xfrm>
        </p:grpSpPr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6CC2D660-31A6-E13F-505D-F89231093428}"/>
                </a:ext>
              </a:extLst>
            </p:cNvPr>
            <p:cNvSpPr>
              <a:spLocks/>
            </p:cNvSpPr>
            <p:nvPr/>
          </p:nvSpPr>
          <p:spPr>
            <a:xfrm>
              <a:off x="7462854" y="1801478"/>
              <a:ext cx="2458659" cy="646330"/>
            </a:xfrm>
            <a:prstGeom prst="rect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480" name="Pentagon 2">
              <a:extLst>
                <a:ext uri="{FF2B5EF4-FFF2-40B4-BE49-F238E27FC236}">
                  <a16:creationId xmlns:a16="http://schemas.microsoft.com/office/drawing/2014/main" id="{2C3A85B9-5A4F-5A1C-24F3-9D0FC8703B10}"/>
                </a:ext>
              </a:extLst>
            </p:cNvPr>
            <p:cNvSpPr>
              <a:spLocks/>
            </p:cNvSpPr>
            <p:nvPr/>
          </p:nvSpPr>
          <p:spPr>
            <a:xfrm>
              <a:off x="7462853" y="1801480"/>
              <a:ext cx="2027668" cy="646330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477" name="TextBox 476">
            <a:extLst>
              <a:ext uri="{FF2B5EF4-FFF2-40B4-BE49-F238E27FC236}">
                <a16:creationId xmlns:a16="http://schemas.microsoft.com/office/drawing/2014/main" id="{2EFD3E2B-0856-C761-7AEF-A2379181508F}"/>
              </a:ext>
            </a:extLst>
          </p:cNvPr>
          <p:cNvSpPr txBox="1">
            <a:spLocks/>
          </p:cNvSpPr>
          <p:nvPr/>
        </p:nvSpPr>
        <p:spPr>
          <a:xfrm>
            <a:off x="6670199" y="5358765"/>
            <a:ext cx="47926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SPHMP (Surat </a:t>
            </a:r>
            <a:r>
              <a:rPr lang="en-US" sz="12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Pemberitahuan</a:t>
            </a:r>
            <a:r>
              <a: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 </a:t>
            </a:r>
            <a:r>
              <a:rPr lang="en-US" sz="12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Habis</a:t>
            </a:r>
            <a:r>
              <a: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 Masa </a:t>
            </a:r>
            <a:r>
              <a:rPr lang="en-US" sz="12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Penahanan</a:t>
            </a:r>
            <a:r>
              <a: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)</a:t>
            </a:r>
          </a:p>
        </p:txBody>
      </p:sp>
      <p:sp>
        <p:nvSpPr>
          <p:cNvPr id="467" name="Rectangle: Rounded Corners 466">
            <a:extLst>
              <a:ext uri="{FF2B5EF4-FFF2-40B4-BE49-F238E27FC236}">
                <a16:creationId xmlns:a16="http://schemas.microsoft.com/office/drawing/2014/main" id="{F007B31C-B92F-DEDA-991B-6069DD0C380F}"/>
              </a:ext>
            </a:extLst>
          </p:cNvPr>
          <p:cNvSpPr>
            <a:spLocks/>
          </p:cNvSpPr>
          <p:nvPr/>
        </p:nvSpPr>
        <p:spPr>
          <a:xfrm>
            <a:off x="6527463" y="5008747"/>
            <a:ext cx="5331588" cy="1257636"/>
          </a:xfrm>
          <a:prstGeom prst="roundRect">
            <a:avLst>
              <a:gd name="adj" fmla="val 8085"/>
            </a:avLst>
          </a:prstGeom>
          <a:noFill/>
          <a:ln w="1905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8" name="Rectangle: Rounded Corners 467">
            <a:extLst>
              <a:ext uri="{FF2B5EF4-FFF2-40B4-BE49-F238E27FC236}">
                <a16:creationId xmlns:a16="http://schemas.microsoft.com/office/drawing/2014/main" id="{0F5AD42C-4AF6-8AE4-121A-901D3F3CD9C7}"/>
              </a:ext>
            </a:extLst>
          </p:cNvPr>
          <p:cNvSpPr>
            <a:spLocks/>
          </p:cNvSpPr>
          <p:nvPr/>
        </p:nvSpPr>
        <p:spPr>
          <a:xfrm>
            <a:off x="8336743" y="4853877"/>
            <a:ext cx="1996666" cy="284127"/>
          </a:xfrm>
          <a:prstGeom prst="roundRect">
            <a:avLst>
              <a:gd name="adj" fmla="val 50000"/>
            </a:avLst>
          </a:prstGeom>
          <a:solidFill>
            <a:srgbClr val="FEBF0E"/>
          </a:solidFill>
          <a:ln w="38100">
            <a:solidFill>
              <a:srgbClr val="203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ea typeface="Calibri" panose="020F0502020204030204" pitchFamily="34" charset="0"/>
                <a:cs typeface="Poppins" panose="00000500000000000000" pitchFamily="2" charset="0"/>
              </a:rPr>
              <a:t>Ditjen</a:t>
            </a:r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ea typeface="Calibri" panose="020F0502020204030204" pitchFamily="34" charset="0"/>
                <a:cs typeface="Poppins" panose="00000500000000000000" pitchFamily="2" charset="0"/>
              </a:rPr>
              <a:t> PAS</a:t>
            </a:r>
            <a:endParaRPr lang="en-ID" sz="1400" b="1" dirty="0">
              <a:solidFill>
                <a:srgbClr val="203965"/>
              </a:solidFill>
              <a:latin typeface="Nunito sans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EE90B0D0-3AB3-8133-D58E-D85128C8D0DE}"/>
              </a:ext>
            </a:extLst>
          </p:cNvPr>
          <p:cNvGrpSpPr>
            <a:grpSpLocks/>
          </p:cNvGrpSpPr>
          <p:nvPr/>
        </p:nvGrpSpPr>
        <p:grpSpPr>
          <a:xfrm>
            <a:off x="6668916" y="5728811"/>
            <a:ext cx="2486101" cy="383901"/>
            <a:chOff x="7426585" y="2353072"/>
            <a:chExt cx="2464504" cy="400111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E0AC262B-259B-0BEF-D425-6504EC5AB179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353072"/>
              <a:ext cx="2458660" cy="400111"/>
              <a:chOff x="7462853" y="1801476"/>
              <a:chExt cx="2458660" cy="646334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FB887A9A-2088-B1DF-17F1-93175FD8584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801476"/>
                <a:ext cx="2458659" cy="646330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Pentagon 2">
                <a:extLst>
                  <a:ext uri="{FF2B5EF4-FFF2-40B4-BE49-F238E27FC236}">
                    <a16:creationId xmlns:a16="http://schemas.microsoft.com/office/drawing/2014/main" id="{E2DE38AF-51CB-C1D6-93AA-3A7DF5478F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801480"/>
                <a:ext cx="1766325" cy="646330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CDFC4D7C-B543-FA7E-C9ED-F52BE18CE196}"/>
                </a:ext>
              </a:extLst>
            </p:cNvPr>
            <p:cNvSpPr txBox="1">
              <a:spLocks/>
            </p:cNvSpPr>
            <p:nvPr/>
          </p:nvSpPr>
          <p:spPr>
            <a:xfrm>
              <a:off x="7426585" y="2416686"/>
              <a:ext cx="1653338" cy="2886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SL (Surat Lepas)</a:t>
              </a:r>
            </a:p>
          </p:txBody>
        </p:sp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F785BE7B-C139-D27D-FC95-48575164920A}"/>
              </a:ext>
            </a:extLst>
          </p:cNvPr>
          <p:cNvGrpSpPr>
            <a:grpSpLocks/>
          </p:cNvGrpSpPr>
          <p:nvPr/>
        </p:nvGrpSpPr>
        <p:grpSpPr>
          <a:xfrm>
            <a:off x="9180339" y="5725452"/>
            <a:ext cx="2516551" cy="383900"/>
            <a:chOff x="7426585" y="2353074"/>
            <a:chExt cx="2464504" cy="400110"/>
          </a:xfrm>
        </p:grpSpPr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5EEBEF-E1B1-F5FB-D567-B524EE41F8A5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353074"/>
              <a:ext cx="2458660" cy="400110"/>
              <a:chOff x="7462853" y="1801478"/>
              <a:chExt cx="2458660" cy="646332"/>
            </a:xfrm>
          </p:grpSpPr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153B330B-B96A-A223-86F0-962E72E525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801478"/>
                <a:ext cx="2458659" cy="646330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Pentagon 2">
                <a:extLst>
                  <a:ext uri="{FF2B5EF4-FFF2-40B4-BE49-F238E27FC236}">
                    <a16:creationId xmlns:a16="http://schemas.microsoft.com/office/drawing/2014/main" id="{1C207857-DE0A-64D2-9F41-975D986ED6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801480"/>
                <a:ext cx="1766325" cy="646330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AA64B9D1-21C8-D4F0-1A01-FE4FCF757156}"/>
                </a:ext>
              </a:extLst>
            </p:cNvPr>
            <p:cNvSpPr txBox="1">
              <a:spLocks/>
            </p:cNvSpPr>
            <p:nvPr/>
          </p:nvSpPr>
          <p:spPr>
            <a:xfrm>
              <a:off x="7426585" y="2422534"/>
              <a:ext cx="1464934" cy="2921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Napi</a:t>
              </a:r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 </a:t>
              </a:r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Aktif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3E265C77-7F9A-FD7E-C597-D0AA0FB1059B}"/>
              </a:ext>
            </a:extLst>
          </p:cNvPr>
          <p:cNvGrpSpPr>
            <a:grpSpLocks/>
          </p:cNvGrpSpPr>
          <p:nvPr/>
        </p:nvGrpSpPr>
        <p:grpSpPr>
          <a:xfrm>
            <a:off x="7857049" y="4829428"/>
            <a:ext cx="409213" cy="413257"/>
            <a:chOff x="4844996" y="9095938"/>
            <a:chExt cx="1054642" cy="900793"/>
          </a:xfrm>
        </p:grpSpPr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707418EF-B8F7-136E-D299-8D349D28606B}"/>
                </a:ext>
              </a:extLst>
            </p:cNvPr>
            <p:cNvSpPr>
              <a:spLocks/>
            </p:cNvSpPr>
            <p:nvPr/>
          </p:nvSpPr>
          <p:spPr>
            <a:xfrm>
              <a:off x="4844996" y="9095938"/>
              <a:ext cx="1054642" cy="900793"/>
            </a:xfrm>
            <a:prstGeom prst="ellipse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pic>
          <p:nvPicPr>
            <p:cNvPr id="520" name="Picture 519">
              <a:extLst>
                <a:ext uri="{FF2B5EF4-FFF2-40B4-BE49-F238E27FC236}">
                  <a16:creationId xmlns:a16="http://schemas.microsoft.com/office/drawing/2014/main" id="{ACB62F64-0B26-30B7-0435-86E6BF16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128" y="9282883"/>
              <a:ext cx="735847" cy="552858"/>
            </a:xfrm>
            <a:prstGeom prst="rect">
              <a:avLst/>
            </a:prstGeom>
            <a:effectLst>
              <a:glow>
                <a:schemeClr val="bg1">
                  <a:alpha val="40000"/>
                </a:schemeClr>
              </a:glo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214465-D373-ACE9-47F4-08E0660D523F}"/>
              </a:ext>
            </a:extLst>
          </p:cNvPr>
          <p:cNvGrpSpPr/>
          <p:nvPr/>
        </p:nvGrpSpPr>
        <p:grpSpPr>
          <a:xfrm>
            <a:off x="3367188" y="879048"/>
            <a:ext cx="2877069" cy="3121281"/>
            <a:chOff x="3274560" y="1169948"/>
            <a:chExt cx="2877069" cy="3121281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6DC37E19-EA36-185C-9199-45B0A260BD10}"/>
                </a:ext>
              </a:extLst>
            </p:cNvPr>
            <p:cNvSpPr>
              <a:spLocks/>
            </p:cNvSpPr>
            <p:nvPr/>
          </p:nvSpPr>
          <p:spPr>
            <a:xfrm>
              <a:off x="3344684" y="1359779"/>
              <a:ext cx="2806945" cy="2931450"/>
            </a:xfrm>
            <a:prstGeom prst="roundRect">
              <a:avLst>
                <a:gd name="adj" fmla="val 1833"/>
              </a:avLst>
            </a:prstGeom>
            <a:noFill/>
            <a:ln w="19050">
              <a:solidFill>
                <a:srgbClr val="FEB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sz="12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DEA3185E-44CF-BBAA-18AE-2EF78F85FD54}"/>
                </a:ext>
              </a:extLst>
            </p:cNvPr>
            <p:cNvSpPr>
              <a:spLocks/>
            </p:cNvSpPr>
            <p:nvPr/>
          </p:nvSpPr>
          <p:spPr>
            <a:xfrm>
              <a:off x="3841625" y="1250535"/>
              <a:ext cx="1902621" cy="284127"/>
            </a:xfrm>
            <a:prstGeom prst="roundRect">
              <a:avLst>
                <a:gd name="adj" fmla="val 50000"/>
              </a:avLst>
            </a:prstGeom>
            <a:solidFill>
              <a:srgbClr val="FEBF0E"/>
            </a:solidFill>
            <a:ln w="38100">
              <a:solidFill>
                <a:srgbClr val="2039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Kejaksaan Agung</a:t>
              </a:r>
              <a:endParaRPr lang="en-ID" sz="1400" b="1" dirty="0">
                <a:solidFill>
                  <a:srgbClr val="20396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6E7D971-1632-71DD-7CCA-6CD5D52C4E2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74560" y="1169948"/>
              <a:ext cx="433638" cy="422699"/>
              <a:chOff x="286424" y="4661192"/>
              <a:chExt cx="895109" cy="869159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403F5A9-F270-E208-B878-13359783CE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6424" y="4661192"/>
                <a:ext cx="895109" cy="869159"/>
              </a:xfrm>
              <a:prstGeom prst="ellipse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1C30FCFF-C39D-17F8-6B4C-ABFDD6FEE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901" y="4768070"/>
                <a:ext cx="631224" cy="650468"/>
              </a:xfrm>
              <a:prstGeom prst="rect">
                <a:avLst/>
              </a:prstGeom>
            </p:spPr>
          </p:pic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BAD913CB-41EF-DC1F-271A-F3E1D5CE957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432836" y="1669077"/>
              <a:ext cx="1258003" cy="827721"/>
              <a:chOff x="4321955" y="1846787"/>
              <a:chExt cx="1258003" cy="827721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D98D2492-C5AF-BA58-2DEF-38359CA78DC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21955" y="1846787"/>
                <a:ext cx="1258003" cy="400108"/>
                <a:chOff x="7426586" y="2353073"/>
                <a:chExt cx="1258003" cy="400108"/>
              </a:xfrm>
            </p:grpSpPr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FC749CBE-1B87-9590-0189-D4D6010FC3F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31" y="2353073"/>
                  <a:ext cx="1252158" cy="400108"/>
                  <a:chOff x="7462855" y="1801480"/>
                  <a:chExt cx="1252158" cy="646330"/>
                </a:xfrm>
              </p:grpSpPr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FA9DE707-D479-9832-8953-DB7B863D36C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1252158" cy="646329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160" name="Pentagon 2">
                    <a:extLst>
                      <a:ext uri="{FF2B5EF4-FFF2-40B4-BE49-F238E27FC236}">
                        <a16:creationId xmlns:a16="http://schemas.microsoft.com/office/drawing/2014/main" id="{5460B29B-6AED-C110-8206-E157410E823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69659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CC6C99D8-5B4C-AA34-0DC0-82918DDCCB3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6586" y="2412993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P16</a:t>
                  </a: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56A3AFE4-3CE7-F342-D1C5-DF7ED1AF5FD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21955" y="2274400"/>
                <a:ext cx="1258003" cy="400108"/>
                <a:chOff x="7426586" y="2353072"/>
                <a:chExt cx="1258003" cy="400108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38A0FC0-F3F3-0E3C-D66A-30C57378123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31" y="2353072"/>
                  <a:ext cx="1252158" cy="400108"/>
                  <a:chOff x="7462855" y="1801478"/>
                  <a:chExt cx="1252158" cy="646330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A552241E-8749-C079-8758-AD9F9CE019D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1252158" cy="646329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169" name="Pentagon 2">
                    <a:extLst>
                      <a:ext uri="{FF2B5EF4-FFF2-40B4-BE49-F238E27FC236}">
                        <a16:creationId xmlns:a16="http://schemas.microsoft.com/office/drawing/2014/main" id="{B2C2869C-72B2-EAEB-565C-3585461DC4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69659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E6CFF92D-0986-160F-D741-DE39A70E6D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6586" y="2412993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BA17</a:t>
                  </a:r>
                </a:p>
              </p:txBody>
            </p: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2FD1AD5-00FF-F749-0FC1-2D4B4D62136C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27998" y="1669078"/>
              <a:ext cx="1258003" cy="827722"/>
              <a:chOff x="4321955" y="1846787"/>
              <a:chExt cx="1258003" cy="827722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95895EFC-5B59-4F7F-59C9-D4A0C0ACAE4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21955" y="1846787"/>
                <a:ext cx="1258003" cy="400108"/>
                <a:chOff x="7426586" y="2353073"/>
                <a:chExt cx="1258003" cy="400108"/>
              </a:xfrm>
            </p:grpSpPr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01B3F392-8819-314C-70B6-24836388F05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31" y="2353073"/>
                  <a:ext cx="1252158" cy="400108"/>
                  <a:chOff x="7462855" y="1801480"/>
                  <a:chExt cx="1252158" cy="646330"/>
                </a:xfrm>
              </p:grpSpPr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BED5D5CC-8AD9-3159-0B98-D42915B937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1252158" cy="646329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248" name="Pentagon 2">
                    <a:extLst>
                      <a:ext uri="{FF2B5EF4-FFF2-40B4-BE49-F238E27FC236}">
                        <a16:creationId xmlns:a16="http://schemas.microsoft.com/office/drawing/2014/main" id="{BE863822-0DC2-FF7E-B37B-F74BE07DA8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69659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681B831A-FAA0-BEC8-E70C-63D1C65190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6586" y="2412993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P17</a:t>
                  </a: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CD2B3A4E-73BA-623F-B436-1D278BB4FF1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21955" y="2274401"/>
                <a:ext cx="1258003" cy="400108"/>
                <a:chOff x="7426586" y="2353073"/>
                <a:chExt cx="1258003" cy="400108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73057273-C30A-DA09-C940-18163FC501A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31" y="2353073"/>
                  <a:ext cx="1252158" cy="400108"/>
                  <a:chOff x="7462855" y="1801480"/>
                  <a:chExt cx="1252158" cy="646330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0FC189A1-4E3C-563E-2147-A512283673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1252158" cy="646329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243" name="Pentagon 2">
                    <a:extLst>
                      <a:ext uri="{FF2B5EF4-FFF2-40B4-BE49-F238E27FC236}">
                        <a16:creationId xmlns:a16="http://schemas.microsoft.com/office/drawing/2014/main" id="{4DFA6B78-07F9-AA70-45B5-4C9011A4623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69659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73ED284F-F71D-BA31-1EBC-E04E524078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6586" y="2412993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T4</a:t>
                  </a:r>
                </a:p>
              </p:txBody>
            </p: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0E03263B-5C58-52BD-A111-992A59302F08}"/>
                </a:ext>
              </a:extLst>
            </p:cNvPr>
            <p:cNvGrpSpPr>
              <a:grpSpLocks/>
            </p:cNvGrpSpPr>
            <p:nvPr/>
          </p:nvGrpSpPr>
          <p:grpSpPr>
            <a:xfrm>
              <a:off x="3432836" y="2528181"/>
              <a:ext cx="1258003" cy="827722"/>
              <a:chOff x="4321955" y="1846787"/>
              <a:chExt cx="1258003" cy="827722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1500596C-746B-9607-1468-2172F3E9332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21955" y="1846787"/>
                <a:ext cx="1258003" cy="400108"/>
                <a:chOff x="7426586" y="2353073"/>
                <a:chExt cx="1258003" cy="400108"/>
              </a:xfrm>
            </p:grpSpPr>
            <p:grpSp>
              <p:nvGrpSpPr>
                <p:cNvPr id="257" name="Group 256">
                  <a:extLst>
                    <a:ext uri="{FF2B5EF4-FFF2-40B4-BE49-F238E27FC236}">
                      <a16:creationId xmlns:a16="http://schemas.microsoft.com/office/drawing/2014/main" id="{9E5DD2E4-442B-7455-1685-9ECD0B2C845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31" y="2353073"/>
                  <a:ext cx="1252158" cy="400108"/>
                  <a:chOff x="7462855" y="1801480"/>
                  <a:chExt cx="1252158" cy="646330"/>
                </a:xfrm>
              </p:grpSpPr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9AD10D3B-049A-ECF4-0388-12D653E65D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1252158" cy="646329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261" name="Pentagon 2">
                    <a:extLst>
                      <a:ext uri="{FF2B5EF4-FFF2-40B4-BE49-F238E27FC236}">
                        <a16:creationId xmlns:a16="http://schemas.microsoft.com/office/drawing/2014/main" id="{8D782B3E-E6FC-C1BF-DEF5-21B1D46BBC2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69659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27342EC9-9B18-0BF5-9CA1-A0D8F749B9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6586" y="2412993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P18</a:t>
                  </a:r>
                </a:p>
              </p:txBody>
            </p: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CCAFECC3-849A-A6CB-D45F-369FD015A84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21955" y="2274401"/>
                <a:ext cx="1258003" cy="400108"/>
                <a:chOff x="7426586" y="2353073"/>
                <a:chExt cx="1258003" cy="400108"/>
              </a:xfrm>
            </p:grpSpPr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CA55625B-5F61-3E4F-3D2D-A74B4FD6192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31" y="2353073"/>
                  <a:ext cx="1252158" cy="400108"/>
                  <a:chOff x="7462855" y="1801480"/>
                  <a:chExt cx="1252158" cy="646330"/>
                </a:xfrm>
              </p:grpSpPr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9F242460-BEB2-08B1-CC42-AEB12A4A751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1252158" cy="646329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256" name="Pentagon 2">
                    <a:extLst>
                      <a:ext uri="{FF2B5EF4-FFF2-40B4-BE49-F238E27FC236}">
                        <a16:creationId xmlns:a16="http://schemas.microsoft.com/office/drawing/2014/main" id="{7150AC8A-8A97-BD05-20C7-F7FF071B134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69659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0B70DA2C-962B-E63C-6CE0-22617F1CC0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6586" y="2412993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T6</a:t>
                  </a:r>
                </a:p>
              </p:txBody>
            </p:sp>
          </p:grp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F61ED3FB-71E5-C892-9590-9C0F8A46A67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27998" y="2528182"/>
              <a:ext cx="1258003" cy="827722"/>
              <a:chOff x="4321955" y="1846787"/>
              <a:chExt cx="1258003" cy="827722"/>
            </a:xfrm>
          </p:grpSpPr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41626736-150C-BA3B-D745-97B15D5ABD9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21955" y="1846787"/>
                <a:ext cx="1258003" cy="400108"/>
                <a:chOff x="7426586" y="2353073"/>
                <a:chExt cx="1258003" cy="400108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D88E57A8-550D-3421-3325-855763C8186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31" y="2353073"/>
                  <a:ext cx="1252158" cy="400108"/>
                  <a:chOff x="7462855" y="1801480"/>
                  <a:chExt cx="1252158" cy="64633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961FE130-FC1C-04DE-5AE3-276473F6C45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1252158" cy="646329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274" name="Pentagon 2">
                    <a:extLst>
                      <a:ext uri="{FF2B5EF4-FFF2-40B4-BE49-F238E27FC236}">
                        <a16:creationId xmlns:a16="http://schemas.microsoft.com/office/drawing/2014/main" id="{D4AA5E54-0C16-57ED-F948-9A628D1BE7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69659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FD25E6D5-F143-76CE-BB07-CAB25FE8D5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6586" y="2412993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P21</a:t>
                  </a:r>
                </a:p>
              </p:txBody>
            </p:sp>
          </p:grp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B305D1A4-99B9-1140-A0C1-C78E5BE7A59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21955" y="2274401"/>
                <a:ext cx="1258003" cy="400108"/>
                <a:chOff x="7426586" y="2353073"/>
                <a:chExt cx="1258003" cy="400108"/>
              </a:xfrm>
            </p:grpSpPr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A0C0F78B-45A1-03E4-6362-546F89E2FC2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31" y="2353073"/>
                  <a:ext cx="1252158" cy="400108"/>
                  <a:chOff x="7462855" y="1801480"/>
                  <a:chExt cx="1252158" cy="64633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10465C71-D21A-54A0-8762-A5FC187084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1252158" cy="646329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269" name="Pentagon 2">
                    <a:extLst>
                      <a:ext uri="{FF2B5EF4-FFF2-40B4-BE49-F238E27FC236}">
                        <a16:creationId xmlns:a16="http://schemas.microsoft.com/office/drawing/2014/main" id="{27CC2BFD-96E9-4E5A-B695-681FC7A8CD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69659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7FB023C-1848-19BE-C103-8792C7DB457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6586" y="2412993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P16A</a:t>
                  </a:r>
                </a:p>
              </p:txBody>
            </p:sp>
          </p:grp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8C8B85E6-8F6D-98A0-B28E-970A8BCF13E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432836" y="3392140"/>
              <a:ext cx="1258003" cy="827722"/>
              <a:chOff x="4321955" y="1846787"/>
              <a:chExt cx="1258003" cy="827722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E6C1C5A0-E406-A7C3-F476-831665DB11A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21955" y="1846787"/>
                <a:ext cx="1258003" cy="400108"/>
                <a:chOff x="7426586" y="2353073"/>
                <a:chExt cx="1258003" cy="400108"/>
              </a:xfrm>
            </p:grpSpPr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D8301251-5643-5550-FA11-D64A8D50E2E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31" y="2353073"/>
                  <a:ext cx="1252158" cy="400108"/>
                  <a:chOff x="7462855" y="1801480"/>
                  <a:chExt cx="1252158" cy="646330"/>
                </a:xfrm>
              </p:grpSpPr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A84EA900-EBEE-4164-6831-DED6B0B661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1252158" cy="646329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287" name="Pentagon 2">
                    <a:extLst>
                      <a:ext uri="{FF2B5EF4-FFF2-40B4-BE49-F238E27FC236}">
                        <a16:creationId xmlns:a16="http://schemas.microsoft.com/office/drawing/2014/main" id="{810A7EC0-B817-F0E0-50A9-9CD3512CC6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69659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47238815-8B80-9CB8-C9BB-37835E20785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6586" y="2412993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P21A</a:t>
                  </a:r>
                </a:p>
              </p:txBody>
            </p: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818B59E-3526-7450-C33C-2423856F7F8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21955" y="2274401"/>
                <a:ext cx="1258003" cy="400108"/>
                <a:chOff x="7426586" y="2353073"/>
                <a:chExt cx="1258003" cy="400108"/>
              </a:xfrm>
            </p:grpSpPr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90F48D70-F827-8CEB-EC4A-0C7E415134F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31" y="2353073"/>
                  <a:ext cx="1252158" cy="400108"/>
                  <a:chOff x="7462855" y="1801480"/>
                  <a:chExt cx="1252158" cy="646330"/>
                </a:xfrm>
              </p:grpSpPr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3B78112B-5800-E5FA-47C6-D0CA777107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1252158" cy="646329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282" name="Pentagon 2">
                    <a:extLst>
                      <a:ext uri="{FF2B5EF4-FFF2-40B4-BE49-F238E27FC236}">
                        <a16:creationId xmlns:a16="http://schemas.microsoft.com/office/drawing/2014/main" id="{4A2E1C91-7DA4-D89B-D330-22AA744270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69659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1E8C200F-BC49-5DFF-A9BE-C588A17E78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6586" y="2412993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P26</a:t>
                  </a:r>
                </a:p>
              </p:txBody>
            </p:sp>
          </p:grp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52BD644A-3E17-36C1-9CD8-457E7C968DB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27998" y="3392141"/>
              <a:ext cx="1258003" cy="400108"/>
              <a:chOff x="7426586" y="2353073"/>
              <a:chExt cx="1258003" cy="400108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3292A3A2-0F41-10C8-9998-D31FDE0BB6D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32431" y="2353073"/>
                <a:ext cx="1252158" cy="400108"/>
                <a:chOff x="7462855" y="1801480"/>
                <a:chExt cx="1252158" cy="646330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837197B4-FA0A-F154-8CB9-54E3195842D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5" y="1801480"/>
                  <a:ext cx="1252158" cy="646329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00" name="Pentagon 2">
                  <a:extLst>
                    <a:ext uri="{FF2B5EF4-FFF2-40B4-BE49-F238E27FC236}">
                      <a16:creationId xmlns:a16="http://schemas.microsoft.com/office/drawing/2014/main" id="{04E1CA0E-6C38-F795-FF00-BA510071DF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5" y="1801480"/>
                  <a:ext cx="696592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2D9DA9E1-C1B0-F749-F209-109EA6CEC8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6586" y="2412993"/>
                <a:ext cx="702436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b="1" dirty="0">
                    <a:solidFill>
                      <a:srgbClr val="203965"/>
                    </a:solidFill>
                    <a:latin typeface="Nunito sans" pitchFamily="2" charset="0"/>
                    <a:cs typeface="Poppins" pitchFamily="2" charset="77"/>
                  </a:rPr>
                  <a:t>P48</a:t>
                </a:r>
              </a:p>
            </p:txBody>
          </p:sp>
        </p:grpSp>
      </p:grp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4ED70467-7EE2-D271-5B03-B1ECB0584E21}"/>
              </a:ext>
            </a:extLst>
          </p:cNvPr>
          <p:cNvSpPr>
            <a:spLocks/>
          </p:cNvSpPr>
          <p:nvPr/>
        </p:nvSpPr>
        <p:spPr>
          <a:xfrm>
            <a:off x="184702" y="832814"/>
            <a:ext cx="3003919" cy="3528190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A4FB22DD-7C55-6F7A-4EFB-C1A18D37B65B}"/>
              </a:ext>
            </a:extLst>
          </p:cNvPr>
          <p:cNvSpPr>
            <a:spLocks/>
          </p:cNvSpPr>
          <p:nvPr/>
        </p:nvSpPr>
        <p:spPr>
          <a:xfrm>
            <a:off x="273431" y="943797"/>
            <a:ext cx="2849392" cy="268423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LAPORAN</a:t>
            </a:r>
          </a:p>
        </p:txBody>
      </p:sp>
      <p:sp>
        <p:nvSpPr>
          <p:cNvPr id="39" name="Rectangle 62">
            <a:extLst>
              <a:ext uri="{FF2B5EF4-FFF2-40B4-BE49-F238E27FC236}">
                <a16:creationId xmlns:a16="http://schemas.microsoft.com/office/drawing/2014/main" id="{8C88D63F-DBF1-5E39-F567-A1BFD1869DFA}"/>
              </a:ext>
            </a:extLst>
          </p:cNvPr>
          <p:cNvSpPr>
            <a:spLocks/>
          </p:cNvSpPr>
          <p:nvPr/>
        </p:nvSpPr>
        <p:spPr>
          <a:xfrm>
            <a:off x="575062" y="3689457"/>
            <a:ext cx="2416695" cy="321331"/>
          </a:xfrm>
          <a:prstGeom prst="rect">
            <a:avLst/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sp>
        <p:nvSpPr>
          <p:cNvPr id="40" name="Pentagon 2">
            <a:extLst>
              <a:ext uri="{FF2B5EF4-FFF2-40B4-BE49-F238E27FC236}">
                <a16:creationId xmlns:a16="http://schemas.microsoft.com/office/drawing/2014/main" id="{DEA17AD1-FBD9-C3FB-7E5C-32FDCF00F767}"/>
              </a:ext>
            </a:extLst>
          </p:cNvPr>
          <p:cNvSpPr>
            <a:spLocks/>
          </p:cNvSpPr>
          <p:nvPr/>
        </p:nvSpPr>
        <p:spPr>
          <a:xfrm>
            <a:off x="575061" y="3689456"/>
            <a:ext cx="1567612" cy="321331"/>
          </a:xfrm>
          <a:prstGeom prst="homePlate">
            <a:avLst/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sp>
        <p:nvSpPr>
          <p:cNvPr id="37" name="TextBox 60">
            <a:extLst>
              <a:ext uri="{FF2B5EF4-FFF2-40B4-BE49-F238E27FC236}">
                <a16:creationId xmlns:a16="http://schemas.microsoft.com/office/drawing/2014/main" id="{1EC007E5-06F5-CB79-13CE-D8126F9923A1}"/>
              </a:ext>
            </a:extLst>
          </p:cNvPr>
          <p:cNvSpPr txBox="1">
            <a:spLocks/>
          </p:cNvSpPr>
          <p:nvPr/>
        </p:nvSpPr>
        <p:spPr>
          <a:xfrm>
            <a:off x="541153" y="3695649"/>
            <a:ext cx="163379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Laporan</a:t>
            </a:r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 Kejadian</a:t>
            </a:r>
          </a:p>
        </p:txBody>
      </p:sp>
      <p:sp>
        <p:nvSpPr>
          <p:cNvPr id="31" name="Rectangle: Rounded Corners 91">
            <a:extLst>
              <a:ext uri="{FF2B5EF4-FFF2-40B4-BE49-F238E27FC236}">
                <a16:creationId xmlns:a16="http://schemas.microsoft.com/office/drawing/2014/main" id="{4695A704-80DA-8A96-C63C-A16A958EF229}"/>
              </a:ext>
            </a:extLst>
          </p:cNvPr>
          <p:cNvSpPr>
            <a:spLocks/>
          </p:cNvSpPr>
          <p:nvPr/>
        </p:nvSpPr>
        <p:spPr>
          <a:xfrm>
            <a:off x="359369" y="3451403"/>
            <a:ext cx="2759629" cy="634698"/>
          </a:xfrm>
          <a:prstGeom prst="roundRect">
            <a:avLst>
              <a:gd name="adj" fmla="val 8085"/>
            </a:avLst>
          </a:prstGeom>
          <a:noFill/>
          <a:ln w="1905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Rectangle: Rounded Corners 92">
            <a:extLst>
              <a:ext uri="{FF2B5EF4-FFF2-40B4-BE49-F238E27FC236}">
                <a16:creationId xmlns:a16="http://schemas.microsoft.com/office/drawing/2014/main" id="{4CDB2458-A054-B1BB-D496-66CDA5B54608}"/>
              </a:ext>
            </a:extLst>
          </p:cNvPr>
          <p:cNvSpPr>
            <a:spLocks/>
          </p:cNvSpPr>
          <p:nvPr/>
        </p:nvSpPr>
        <p:spPr>
          <a:xfrm>
            <a:off x="670247" y="3296857"/>
            <a:ext cx="2223336" cy="284127"/>
          </a:xfrm>
          <a:prstGeom prst="roundRect">
            <a:avLst>
              <a:gd name="adj" fmla="val 50000"/>
            </a:avLst>
          </a:prstGeom>
          <a:solidFill>
            <a:srgbClr val="FEBF0E"/>
          </a:solidFill>
          <a:ln w="38100">
            <a:solidFill>
              <a:srgbClr val="203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0396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E-PPNS</a:t>
            </a:r>
            <a:endParaRPr lang="en-ID" sz="1400" dirty="0">
              <a:solidFill>
                <a:srgbClr val="20396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3" name="Group 108">
            <a:extLst>
              <a:ext uri="{FF2B5EF4-FFF2-40B4-BE49-F238E27FC236}">
                <a16:creationId xmlns:a16="http://schemas.microsoft.com/office/drawing/2014/main" id="{E40AFF3C-508D-E795-E757-D292779694AB}"/>
              </a:ext>
            </a:extLst>
          </p:cNvPr>
          <p:cNvGrpSpPr>
            <a:grpSpLocks/>
          </p:cNvGrpSpPr>
          <p:nvPr/>
        </p:nvGrpSpPr>
        <p:grpSpPr>
          <a:xfrm>
            <a:off x="253085" y="3277424"/>
            <a:ext cx="340983" cy="351169"/>
            <a:chOff x="271404" y="4541364"/>
            <a:chExt cx="673310" cy="69035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51CD415-BDDF-7019-4180-E840861BE065}"/>
                </a:ext>
              </a:extLst>
            </p:cNvPr>
            <p:cNvSpPr>
              <a:spLocks/>
            </p:cNvSpPr>
            <p:nvPr/>
          </p:nvSpPr>
          <p:spPr>
            <a:xfrm>
              <a:off x="271404" y="4541364"/>
              <a:ext cx="673310" cy="690359"/>
            </a:xfrm>
            <a:prstGeom prst="ellipse">
              <a:avLst/>
            </a:prstGeom>
            <a:solidFill>
              <a:srgbClr val="203965"/>
            </a:solidFill>
            <a:ln>
              <a:solidFill>
                <a:srgbClr val="20396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5" name="Picture 110">
              <a:extLst>
                <a:ext uri="{FF2B5EF4-FFF2-40B4-BE49-F238E27FC236}">
                  <a16:creationId xmlns:a16="http://schemas.microsoft.com/office/drawing/2014/main" id="{D1CB855E-098E-F518-4D75-00719ACB5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44" y="4660796"/>
              <a:ext cx="384282" cy="477333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DD131DC-3893-5A85-5C30-E945C2727472}"/>
              </a:ext>
            </a:extLst>
          </p:cNvPr>
          <p:cNvGrpSpPr>
            <a:grpSpLocks/>
          </p:cNvGrpSpPr>
          <p:nvPr/>
        </p:nvGrpSpPr>
        <p:grpSpPr>
          <a:xfrm>
            <a:off x="9342830" y="1739308"/>
            <a:ext cx="2610888" cy="2264118"/>
            <a:chOff x="4341105" y="5742924"/>
            <a:chExt cx="5505268" cy="1266038"/>
          </a:xfrm>
          <a:solidFill>
            <a:srgbClr val="203865"/>
          </a:solidFill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18A33E0-24BC-1D2B-B29F-8FDC730EDC93}"/>
                </a:ext>
              </a:extLst>
            </p:cNvPr>
            <p:cNvSpPr>
              <a:spLocks/>
            </p:cNvSpPr>
            <p:nvPr/>
          </p:nvSpPr>
          <p:spPr>
            <a:xfrm>
              <a:off x="4341105" y="5750895"/>
              <a:ext cx="5505268" cy="1258067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ACEB780-6D28-A621-8128-AA3750B72AB1}"/>
                </a:ext>
              </a:extLst>
            </p:cNvPr>
            <p:cNvSpPr txBox="1">
              <a:spLocks/>
            </p:cNvSpPr>
            <p:nvPr/>
          </p:nvSpPr>
          <p:spPr>
            <a:xfrm>
              <a:off x="4852991" y="5742924"/>
              <a:ext cx="4438180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u="sng" spc="3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dventuro" panose="02000600000000000000" pitchFamily="50" charset="0"/>
                </a:rPr>
                <a:t>CATATAN</a:t>
              </a:r>
              <a:endParaRPr lang="en-ID" sz="1050" u="sng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Adventuro" panose="02000600000000000000" pitchFamily="50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7AE2DF4-FD8A-27D4-238E-A500C842E3C8}"/>
                </a:ext>
              </a:extLst>
            </p:cNvPr>
            <p:cNvSpPr txBox="1">
              <a:spLocks/>
            </p:cNvSpPr>
            <p:nvPr/>
          </p:nvSpPr>
          <p:spPr>
            <a:xfrm>
              <a:off x="4367540" y="5863842"/>
              <a:ext cx="5455689" cy="305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ID" sz="900" dirty="0">
                  <a:solidFill>
                    <a:schemeClr val="bg1"/>
                  </a:solidFill>
                </a:rPr>
                <a:t>Data AK23 </a:t>
              </a:r>
              <a:r>
                <a:rPr lang="en-ID" sz="900" dirty="0" err="1">
                  <a:solidFill>
                    <a:schemeClr val="bg1"/>
                  </a:solidFill>
                </a:rPr>
                <a:t>mengalami</a:t>
              </a:r>
              <a:r>
                <a:rPr lang="en-ID" sz="900" dirty="0">
                  <a:solidFill>
                    <a:schemeClr val="bg1"/>
                  </a:solidFill>
                </a:rPr>
                <a:t> </a:t>
              </a:r>
              <a:r>
                <a:rPr lang="en-ID" sz="900" dirty="0" err="1">
                  <a:solidFill>
                    <a:schemeClr val="bg1"/>
                  </a:solidFill>
                </a:rPr>
                <a:t>gangguan</a:t>
              </a:r>
              <a:r>
                <a:rPr lang="en-ID" sz="900" dirty="0">
                  <a:solidFill>
                    <a:schemeClr val="bg1"/>
                  </a:solidFill>
                </a:rPr>
                <a:t> pada </a:t>
              </a:r>
              <a:r>
                <a:rPr lang="en-ID" sz="900" dirty="0" err="1">
                  <a:solidFill>
                    <a:schemeClr val="bg1"/>
                  </a:solidFill>
                </a:rPr>
                <a:t>sistem</a:t>
              </a:r>
              <a:r>
                <a:rPr lang="en-ID" sz="900" dirty="0">
                  <a:solidFill>
                    <a:schemeClr val="bg1"/>
                  </a:solidFill>
                </a:rPr>
                <a:t> </a:t>
              </a:r>
              <a:r>
                <a:rPr lang="en-ID" sz="900" dirty="0" err="1">
                  <a:solidFill>
                    <a:schemeClr val="bg1"/>
                  </a:solidFill>
                </a:rPr>
                <a:t>Pusident</a:t>
              </a:r>
              <a:r>
                <a:rPr lang="en-ID" sz="900" dirty="0">
                  <a:solidFill>
                    <a:schemeClr val="bg1"/>
                  </a:solidFill>
                </a:rPr>
                <a:t> (</a:t>
              </a:r>
              <a:r>
                <a:rPr lang="en-ID" sz="900" dirty="0" err="1">
                  <a:solidFill>
                    <a:schemeClr val="bg1"/>
                  </a:solidFill>
                </a:rPr>
                <a:t>sejak</a:t>
              </a:r>
              <a:r>
                <a:rPr lang="en-ID" sz="900" dirty="0">
                  <a:solidFill>
                    <a:schemeClr val="bg1"/>
                  </a:solidFill>
                </a:rPr>
                <a:t> 09 AGUSTUS 2024).</a:t>
              </a:r>
              <a:endParaRPr lang="en-ID" sz="9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algn="just">
                <a:spcBef>
                  <a:spcPts val="300"/>
                </a:spcBef>
              </a:pPr>
              <a:endParaRPr lang="en-ID" sz="9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8" name="Group 76">
            <a:extLst>
              <a:ext uri="{FF2B5EF4-FFF2-40B4-BE49-F238E27FC236}">
                <a16:creationId xmlns:a16="http://schemas.microsoft.com/office/drawing/2014/main" id="{4FD14A65-604F-F066-638A-CC904C4966F0}"/>
              </a:ext>
            </a:extLst>
          </p:cNvPr>
          <p:cNvGrpSpPr>
            <a:grpSpLocks/>
          </p:cNvGrpSpPr>
          <p:nvPr/>
        </p:nvGrpSpPr>
        <p:grpSpPr>
          <a:xfrm>
            <a:off x="388113" y="1865712"/>
            <a:ext cx="2566811" cy="827722"/>
            <a:chOff x="453717" y="2191948"/>
            <a:chExt cx="2467424" cy="827722"/>
          </a:xfrm>
        </p:grpSpPr>
        <p:grpSp>
          <p:nvGrpSpPr>
            <p:cNvPr id="99" name="Group 64">
              <a:extLst>
                <a:ext uri="{FF2B5EF4-FFF2-40B4-BE49-F238E27FC236}">
                  <a16:creationId xmlns:a16="http://schemas.microsoft.com/office/drawing/2014/main" id="{A0FA6280-9C24-8A5A-C6BB-9D161D14FC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3717" y="2191948"/>
              <a:ext cx="2464503" cy="400111"/>
              <a:chOff x="7426586" y="2353075"/>
              <a:chExt cx="2464503" cy="400111"/>
            </a:xfrm>
          </p:grpSpPr>
          <p:grpSp>
            <p:nvGrpSpPr>
              <p:cNvPr id="106" name="Group 65">
                <a:extLst>
                  <a:ext uri="{FF2B5EF4-FFF2-40B4-BE49-F238E27FC236}">
                    <a16:creationId xmlns:a16="http://schemas.microsoft.com/office/drawing/2014/main" id="{14E33D37-7EF6-DB34-057D-893C0F984FE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32430" y="2353075"/>
                <a:ext cx="2458659" cy="400111"/>
                <a:chOff x="7462854" y="1801477"/>
                <a:chExt cx="2458659" cy="646333"/>
              </a:xfrm>
            </p:grpSpPr>
            <p:sp>
              <p:nvSpPr>
                <p:cNvPr id="109" name="Rectangle 68">
                  <a:extLst>
                    <a:ext uri="{FF2B5EF4-FFF2-40B4-BE49-F238E27FC236}">
                      <a16:creationId xmlns:a16="http://schemas.microsoft.com/office/drawing/2014/main" id="{38DE30E4-44D0-1D46-A760-70F6D62298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77"/>
                  <a:ext cx="2458659" cy="646330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10" name="Pentagon 2">
                  <a:extLst>
                    <a:ext uri="{FF2B5EF4-FFF2-40B4-BE49-F238E27FC236}">
                      <a16:creationId xmlns:a16="http://schemas.microsoft.com/office/drawing/2014/main" id="{1ED18E3B-7448-BEFF-65C2-2BDD159EB7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80"/>
                  <a:ext cx="1577626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107" name="TextBox 66">
                <a:extLst>
                  <a:ext uri="{FF2B5EF4-FFF2-40B4-BE49-F238E27FC236}">
                    <a16:creationId xmlns:a16="http://schemas.microsoft.com/office/drawing/2014/main" id="{29A88056-A571-6A02-F124-28C1B2B6D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6586" y="2412993"/>
                <a:ext cx="176638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b="1" dirty="0">
                    <a:solidFill>
                      <a:srgbClr val="203965"/>
                    </a:solidFill>
                    <a:latin typeface="Nunito sans" pitchFamily="2" charset="0"/>
                    <a:cs typeface="Poppins" pitchFamily="2" charset="77"/>
                  </a:rPr>
                  <a:t>LP A</a:t>
                </a:r>
              </a:p>
            </p:txBody>
          </p:sp>
          <p:sp>
            <p:nvSpPr>
              <p:cNvPr id="108" name="LP1">
                <a:extLst>
                  <a:ext uri="{FF2B5EF4-FFF2-40B4-BE49-F238E27FC236}">
                    <a16:creationId xmlns:a16="http://schemas.microsoft.com/office/drawing/2014/main" id="{BE71B93E-041C-AA4B-CE2A-0D036C7093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0055" y="2412992"/>
                <a:ext cx="881034" cy="30777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0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  <a:latin typeface="Nunito sans" pitchFamily="2" charset="0"/>
                  </a:rPr>
                  <a:t>662</a:t>
                </a:r>
              </a:p>
            </p:txBody>
          </p:sp>
        </p:grpSp>
        <p:grpSp>
          <p:nvGrpSpPr>
            <p:cNvPr id="100" name="Group 70">
              <a:extLst>
                <a:ext uri="{FF2B5EF4-FFF2-40B4-BE49-F238E27FC236}">
                  <a16:creationId xmlns:a16="http://schemas.microsoft.com/office/drawing/2014/main" id="{0E011331-8735-26BF-6892-5F3D7A6473C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6638" y="2619560"/>
              <a:ext cx="2464503" cy="400110"/>
              <a:chOff x="7426586" y="2353074"/>
              <a:chExt cx="2464503" cy="400110"/>
            </a:xfrm>
          </p:grpSpPr>
          <p:grpSp>
            <p:nvGrpSpPr>
              <p:cNvPr id="101" name="Group 71">
                <a:extLst>
                  <a:ext uri="{FF2B5EF4-FFF2-40B4-BE49-F238E27FC236}">
                    <a16:creationId xmlns:a16="http://schemas.microsoft.com/office/drawing/2014/main" id="{4B3A3139-F538-3864-B3A8-D27335052EB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32429" y="2353074"/>
                <a:ext cx="2458660" cy="400110"/>
                <a:chOff x="7462853" y="1801478"/>
                <a:chExt cx="2458660" cy="646332"/>
              </a:xfrm>
            </p:grpSpPr>
            <p:sp>
              <p:nvSpPr>
                <p:cNvPr id="104" name="Rectangle 74">
                  <a:extLst>
                    <a:ext uri="{FF2B5EF4-FFF2-40B4-BE49-F238E27FC236}">
                      <a16:creationId xmlns:a16="http://schemas.microsoft.com/office/drawing/2014/main" id="{7F0D367E-D6BB-3F06-F061-F9D1055A11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78"/>
                  <a:ext cx="2458659" cy="646330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05" name="Pentagon 2">
                  <a:extLst>
                    <a:ext uri="{FF2B5EF4-FFF2-40B4-BE49-F238E27FC236}">
                      <a16:creationId xmlns:a16="http://schemas.microsoft.com/office/drawing/2014/main" id="{406F6C0C-38DF-DA41-35A1-2CCCA8931C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3" y="1801480"/>
                  <a:ext cx="1574705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102" name="TextBox 72">
                <a:extLst>
                  <a:ext uri="{FF2B5EF4-FFF2-40B4-BE49-F238E27FC236}">
                    <a16:creationId xmlns:a16="http://schemas.microsoft.com/office/drawing/2014/main" id="{AD4D501E-841C-33FD-D062-E0CFDCE7E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6586" y="2412993"/>
                <a:ext cx="176638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400" b="1" dirty="0">
                    <a:solidFill>
                      <a:srgbClr val="203965"/>
                    </a:solidFill>
                    <a:latin typeface="Nunito sans" pitchFamily="2" charset="0"/>
                    <a:cs typeface="Poppins" pitchFamily="2" charset="77"/>
                  </a:rPr>
                  <a:t>LP B</a:t>
                </a:r>
              </a:p>
            </p:txBody>
          </p:sp>
          <p:sp>
            <p:nvSpPr>
              <p:cNvPr id="103" name="LP2">
                <a:extLst>
                  <a:ext uri="{FF2B5EF4-FFF2-40B4-BE49-F238E27FC236}">
                    <a16:creationId xmlns:a16="http://schemas.microsoft.com/office/drawing/2014/main" id="{6B1C6B5C-E8BA-7655-5D2D-291A3EE5DB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0055" y="2412992"/>
                <a:ext cx="881034" cy="30777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0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  <a:latin typeface="Nunito sans" pitchFamily="2" charset="0"/>
                  </a:rPr>
                  <a:t>1.103</a:t>
                </a:r>
              </a:p>
            </p:txBody>
          </p:sp>
        </p:grpSp>
      </p:grpSp>
      <p:sp>
        <p:nvSpPr>
          <p:cNvPr id="111" name="Rectangle: Rounded Corners 82">
            <a:extLst>
              <a:ext uri="{FF2B5EF4-FFF2-40B4-BE49-F238E27FC236}">
                <a16:creationId xmlns:a16="http://schemas.microsoft.com/office/drawing/2014/main" id="{F8D8666E-F0A3-F435-27D6-F5B2A80C82A0}"/>
              </a:ext>
            </a:extLst>
          </p:cNvPr>
          <p:cNvSpPr/>
          <p:nvPr/>
        </p:nvSpPr>
        <p:spPr>
          <a:xfrm>
            <a:off x="269606" y="1563415"/>
            <a:ext cx="2849392" cy="1604271"/>
          </a:xfrm>
          <a:prstGeom prst="roundRect">
            <a:avLst>
              <a:gd name="adj" fmla="val 8085"/>
            </a:avLst>
          </a:prstGeom>
          <a:noFill/>
          <a:ln w="1905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2" name="Rectangle: Rounded Corners 83">
            <a:extLst>
              <a:ext uri="{FF2B5EF4-FFF2-40B4-BE49-F238E27FC236}">
                <a16:creationId xmlns:a16="http://schemas.microsoft.com/office/drawing/2014/main" id="{1E92117B-9859-7E1E-3A70-0F379A9CC51E}"/>
              </a:ext>
            </a:extLst>
          </p:cNvPr>
          <p:cNvSpPr/>
          <p:nvPr/>
        </p:nvSpPr>
        <p:spPr>
          <a:xfrm>
            <a:off x="943423" y="1399905"/>
            <a:ext cx="1730788" cy="284127"/>
          </a:xfrm>
          <a:prstGeom prst="roundRect">
            <a:avLst>
              <a:gd name="adj" fmla="val 50000"/>
            </a:avLst>
          </a:prstGeom>
          <a:solidFill>
            <a:srgbClr val="FEBF0E"/>
          </a:solidFill>
          <a:ln w="38100">
            <a:solidFill>
              <a:srgbClr val="203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0396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SOPS Polri</a:t>
            </a:r>
            <a:endParaRPr lang="en-ID" sz="1400" b="1" dirty="0">
              <a:solidFill>
                <a:srgbClr val="20396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3" name="Group 85">
            <a:extLst>
              <a:ext uri="{FF2B5EF4-FFF2-40B4-BE49-F238E27FC236}">
                <a16:creationId xmlns:a16="http://schemas.microsoft.com/office/drawing/2014/main" id="{D3CDFDB4-5405-91E6-F3AC-C0ED713124FE}"/>
              </a:ext>
            </a:extLst>
          </p:cNvPr>
          <p:cNvGrpSpPr/>
          <p:nvPr/>
        </p:nvGrpSpPr>
        <p:grpSpPr>
          <a:xfrm>
            <a:off x="308353" y="1346330"/>
            <a:ext cx="432468" cy="434167"/>
            <a:chOff x="1184954" y="8972231"/>
            <a:chExt cx="895109" cy="86915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BA63284-18D9-3768-33EB-34C5DE50195D}"/>
                </a:ext>
              </a:extLst>
            </p:cNvPr>
            <p:cNvSpPr/>
            <p:nvPr/>
          </p:nvSpPr>
          <p:spPr>
            <a:xfrm>
              <a:off x="1184954" y="8972231"/>
              <a:ext cx="895109" cy="869159"/>
            </a:xfrm>
            <a:prstGeom prst="ellipse">
              <a:avLst/>
            </a:prstGeom>
            <a:solidFill>
              <a:srgbClr val="063C60"/>
            </a:solidFill>
            <a:ln>
              <a:solidFill>
                <a:srgbClr val="063C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15" name="Picture 87">
              <a:extLst>
                <a:ext uri="{FF2B5EF4-FFF2-40B4-BE49-F238E27FC236}">
                  <a16:creationId xmlns:a16="http://schemas.microsoft.com/office/drawing/2014/main" id="{454B3FDB-877A-EA84-25EA-FFC1EA5D5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36" y="9083872"/>
              <a:ext cx="601744" cy="705169"/>
            </a:xfrm>
            <a:prstGeom prst="rect">
              <a:avLst/>
            </a:prstGeom>
          </p:spPr>
        </p:pic>
      </p:grpSp>
      <p:sp>
        <p:nvSpPr>
          <p:cNvPr id="117" name="Rectangle: Rounded Corners 115">
            <a:extLst>
              <a:ext uri="{FF2B5EF4-FFF2-40B4-BE49-F238E27FC236}">
                <a16:creationId xmlns:a16="http://schemas.microsoft.com/office/drawing/2014/main" id="{C7F91CC6-F7CE-B436-4B3E-6B770B1062B3}"/>
              </a:ext>
            </a:extLst>
          </p:cNvPr>
          <p:cNvSpPr/>
          <p:nvPr/>
        </p:nvSpPr>
        <p:spPr>
          <a:xfrm>
            <a:off x="371065" y="2811603"/>
            <a:ext cx="2694660" cy="249963"/>
          </a:xfrm>
          <a:prstGeom prst="roundRect">
            <a:avLst>
              <a:gd name="adj" fmla="val 50000"/>
            </a:avLst>
          </a:prstGeom>
          <a:solidFill>
            <a:srgbClr val="A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atin typeface="Nunito sans" pitchFamily="2" charset="0"/>
                <a:ea typeface="Calibri" panose="020F0502020204030204" pitchFamily="34" charset="0"/>
                <a:cs typeface="Poppins" panose="00000500000000000000" pitchFamily="2" charset="0"/>
              </a:rPr>
              <a:t>TOTAL KEJAHATAN (CT)</a:t>
            </a:r>
            <a:endParaRPr lang="en-ID" sz="1200" b="1" dirty="0">
              <a:latin typeface="Nunito sans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sp>
        <p:nvSpPr>
          <p:cNvPr id="119" name="Rectangle: Rounded Corners 117">
            <a:extLst>
              <a:ext uri="{FF2B5EF4-FFF2-40B4-BE49-F238E27FC236}">
                <a16:creationId xmlns:a16="http://schemas.microsoft.com/office/drawing/2014/main" id="{C340E3B3-E3DA-7377-5FAF-FD6C8F28BCAC}"/>
              </a:ext>
            </a:extLst>
          </p:cNvPr>
          <p:cNvSpPr/>
          <p:nvPr/>
        </p:nvSpPr>
        <p:spPr>
          <a:xfrm>
            <a:off x="2351685" y="2834998"/>
            <a:ext cx="654656" cy="201762"/>
          </a:xfrm>
          <a:prstGeom prst="roundRect">
            <a:avLst>
              <a:gd name="adj" fmla="val 50000"/>
            </a:avLst>
          </a:prstGeom>
          <a:solidFill>
            <a:srgbClr val="E8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dirty="0">
              <a:solidFill>
                <a:schemeClr val="tx1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AC4C28B-C238-3382-71AB-FDD9F31DE0D6}"/>
              </a:ext>
            </a:extLst>
          </p:cNvPr>
          <p:cNvGrpSpPr/>
          <p:nvPr/>
        </p:nvGrpSpPr>
        <p:grpSpPr>
          <a:xfrm>
            <a:off x="6322107" y="889280"/>
            <a:ext cx="2848659" cy="3121281"/>
            <a:chOff x="6342423" y="1011651"/>
            <a:chExt cx="2877069" cy="312128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9333C3-AC3F-A686-E935-073CF031FE1D}"/>
                </a:ext>
              </a:extLst>
            </p:cNvPr>
            <p:cNvGrpSpPr/>
            <p:nvPr/>
          </p:nvGrpSpPr>
          <p:grpSpPr>
            <a:xfrm>
              <a:off x="6342423" y="1011651"/>
              <a:ext cx="2877069" cy="3121281"/>
              <a:chOff x="3274560" y="1169948"/>
              <a:chExt cx="2877069" cy="3121281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4B5B6BA-3EF4-8913-70F0-C8661BCCF2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44684" y="1359779"/>
                <a:ext cx="2806945" cy="2931450"/>
              </a:xfrm>
              <a:prstGeom prst="roundRect">
                <a:avLst>
                  <a:gd name="adj" fmla="val 1833"/>
                </a:avLst>
              </a:prstGeom>
              <a:noFill/>
              <a:ln w="19050">
                <a:solidFill>
                  <a:srgbClr val="FEBF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D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264CE69-BBC4-DE22-44E7-2678C694EC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1625" y="1250535"/>
                <a:ext cx="1902621" cy="284127"/>
              </a:xfrm>
              <a:prstGeom prst="roundRect">
                <a:avLst>
                  <a:gd name="adj" fmla="val 50000"/>
                </a:avLst>
              </a:prstGeom>
              <a:solidFill>
                <a:srgbClr val="FEBF0E"/>
              </a:solidFill>
              <a:ln w="38100">
                <a:solidFill>
                  <a:srgbClr val="2039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203965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EMP</a:t>
                </a:r>
                <a:endParaRPr lang="en-ID" sz="1400" b="1" dirty="0">
                  <a:solidFill>
                    <a:srgbClr val="203965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3CBD67ED-11E4-1C37-ACC6-7B554C8F33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4560" y="1169948"/>
                <a:ext cx="433638" cy="422699"/>
              </a:xfrm>
              <a:prstGeom prst="ellipse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115C2A0-9992-EDCE-8C8B-2F969DCD27A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432836" y="1669077"/>
                <a:ext cx="1258003" cy="827721"/>
                <a:chOff x="4321955" y="1846787"/>
                <a:chExt cx="1258003" cy="827721"/>
              </a:xfrm>
            </p:grpSpPr>
            <p:grpSp>
              <p:nvGrpSpPr>
                <p:cNvPr id="498" name="Group 497">
                  <a:extLst>
                    <a:ext uri="{FF2B5EF4-FFF2-40B4-BE49-F238E27FC236}">
                      <a16:creationId xmlns:a16="http://schemas.microsoft.com/office/drawing/2014/main" id="{DC474A78-0FB9-E14B-DC27-0BD4F26D9ED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321955" y="1846787"/>
                  <a:ext cx="1258003" cy="400108"/>
                  <a:chOff x="7426586" y="2353073"/>
                  <a:chExt cx="1258003" cy="400108"/>
                </a:xfrm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57D7B689-7966-EAA4-3AF3-2A4BBE9292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31" y="2353073"/>
                    <a:ext cx="1252158" cy="400108"/>
                    <a:chOff x="7462855" y="1801480"/>
                    <a:chExt cx="1252158" cy="646330"/>
                  </a:xfrm>
                </p:grpSpPr>
                <p:sp>
                  <p:nvSpPr>
                    <p:cNvPr id="506" name="Rectangle 505">
                      <a:extLst>
                        <a:ext uri="{FF2B5EF4-FFF2-40B4-BE49-F238E27FC236}">
                          <a16:creationId xmlns:a16="http://schemas.microsoft.com/office/drawing/2014/main" id="{15563520-F653-711F-B3D4-7DB06E3DAD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1252158" cy="646329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507" name="Pentagon 2">
                      <a:extLst>
                        <a:ext uri="{FF2B5EF4-FFF2-40B4-BE49-F238E27FC236}">
                          <a16:creationId xmlns:a16="http://schemas.microsoft.com/office/drawing/2014/main" id="{A07AC66C-7688-CF75-81BE-210B939EFC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696592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505" name="TextBox 504">
                    <a:extLst>
                      <a:ext uri="{FF2B5EF4-FFF2-40B4-BE49-F238E27FC236}">
                        <a16:creationId xmlns:a16="http://schemas.microsoft.com/office/drawing/2014/main" id="{70A36FAD-ED15-D3C1-A63E-C98A3C3F9DE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26586" y="2436076"/>
                    <a:ext cx="70243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105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SPDP</a:t>
                    </a:r>
                  </a:p>
                </p:txBody>
              </p:sp>
            </p:grpSp>
            <p:grpSp>
              <p:nvGrpSpPr>
                <p:cNvPr id="499" name="Group 498">
                  <a:extLst>
                    <a:ext uri="{FF2B5EF4-FFF2-40B4-BE49-F238E27FC236}">
                      <a16:creationId xmlns:a16="http://schemas.microsoft.com/office/drawing/2014/main" id="{427B46A4-9729-7DB7-6F22-B2BE54EAD2E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321955" y="2274400"/>
                  <a:ext cx="1258003" cy="400108"/>
                  <a:chOff x="7426586" y="2353072"/>
                  <a:chExt cx="1258003" cy="400108"/>
                </a:xfrm>
              </p:grpSpPr>
              <p:grpSp>
                <p:nvGrpSpPr>
                  <p:cNvPr id="500" name="Group 499">
                    <a:extLst>
                      <a:ext uri="{FF2B5EF4-FFF2-40B4-BE49-F238E27FC236}">
                        <a16:creationId xmlns:a16="http://schemas.microsoft.com/office/drawing/2014/main" id="{0FE0F55E-728D-A8B5-725C-2422420FCA6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31" y="2353072"/>
                    <a:ext cx="1252158" cy="400108"/>
                    <a:chOff x="7462855" y="1801478"/>
                    <a:chExt cx="1252158" cy="646330"/>
                  </a:xfrm>
                </p:grpSpPr>
                <p:sp>
                  <p:nvSpPr>
                    <p:cNvPr id="502" name="Rectangle 501">
                      <a:extLst>
                        <a:ext uri="{FF2B5EF4-FFF2-40B4-BE49-F238E27FC236}">
                          <a16:creationId xmlns:a16="http://schemas.microsoft.com/office/drawing/2014/main" id="{DC9E950E-E0EB-6C0E-BF69-A5128933B5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1252158" cy="646329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503" name="Pentagon 2">
                      <a:extLst>
                        <a:ext uri="{FF2B5EF4-FFF2-40B4-BE49-F238E27FC236}">
                          <a16:creationId xmlns:a16="http://schemas.microsoft.com/office/drawing/2014/main" id="{459B54B0-662B-7095-8D80-7D2FE265A8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696592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501" name="TextBox 500">
                    <a:extLst>
                      <a:ext uri="{FF2B5EF4-FFF2-40B4-BE49-F238E27FC236}">
                        <a16:creationId xmlns:a16="http://schemas.microsoft.com/office/drawing/2014/main" id="{F893FCB7-EF23-5DB8-B55A-A5B5817E7D9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26586" y="2451465"/>
                    <a:ext cx="70243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9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TAHAP 1</a:t>
                    </a: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5EB0F0B-0DD7-17A0-0304-2F036AB4F42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727998" y="1669078"/>
                <a:ext cx="1321071" cy="841477"/>
                <a:chOff x="4321955" y="1846787"/>
                <a:chExt cx="1321071" cy="841477"/>
              </a:xfrm>
            </p:grpSpPr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2DDD2A12-A7C8-2EAB-CB4E-4D2C320F409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321955" y="1846787"/>
                  <a:ext cx="1321071" cy="400108"/>
                  <a:chOff x="7426586" y="2353073"/>
                  <a:chExt cx="1321071" cy="400108"/>
                </a:xfrm>
              </p:grpSpPr>
              <p:grpSp>
                <p:nvGrpSpPr>
                  <p:cNvPr id="494" name="Group 493">
                    <a:extLst>
                      <a:ext uri="{FF2B5EF4-FFF2-40B4-BE49-F238E27FC236}">
                        <a16:creationId xmlns:a16="http://schemas.microsoft.com/office/drawing/2014/main" id="{DD2026DA-DE77-146C-DCA9-F0CFE656E2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30" y="2353073"/>
                    <a:ext cx="1315227" cy="400108"/>
                    <a:chOff x="7462854" y="1801480"/>
                    <a:chExt cx="1315227" cy="646330"/>
                  </a:xfrm>
                </p:grpSpPr>
                <p:sp>
                  <p:nvSpPr>
                    <p:cNvPr id="496" name="Rectangle 495">
                      <a:extLst>
                        <a:ext uri="{FF2B5EF4-FFF2-40B4-BE49-F238E27FC236}">
                          <a16:creationId xmlns:a16="http://schemas.microsoft.com/office/drawing/2014/main" id="{4E3CF85D-CCB4-C836-1B66-D0C1F0E1A7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4" y="1801480"/>
                      <a:ext cx="1315227" cy="646328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497" name="Pentagon 2">
                      <a:extLst>
                        <a:ext uri="{FF2B5EF4-FFF2-40B4-BE49-F238E27FC236}">
                          <a16:creationId xmlns:a16="http://schemas.microsoft.com/office/drawing/2014/main" id="{F5D63783-EE07-E56E-E421-63114C70D00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872398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C9082680-8E3B-E3F5-7E42-89CB48FC508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26586" y="2443770"/>
                    <a:ext cx="70243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SPPN</a:t>
                    </a:r>
                  </a:p>
                </p:txBody>
              </p:sp>
            </p:grpSp>
            <p:grpSp>
              <p:nvGrpSpPr>
                <p:cNvPr id="483" name="Group 482">
                  <a:extLst>
                    <a:ext uri="{FF2B5EF4-FFF2-40B4-BE49-F238E27FC236}">
                      <a16:creationId xmlns:a16="http://schemas.microsoft.com/office/drawing/2014/main" id="{AB3E2034-B82F-0CC6-08AB-B00D29A5341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321955" y="2274401"/>
                  <a:ext cx="1321071" cy="413863"/>
                  <a:chOff x="7426586" y="2353073"/>
                  <a:chExt cx="1321071" cy="413863"/>
                </a:xfrm>
              </p:grpSpPr>
              <p:grpSp>
                <p:nvGrpSpPr>
                  <p:cNvPr id="484" name="Group 483">
                    <a:extLst>
                      <a:ext uri="{FF2B5EF4-FFF2-40B4-BE49-F238E27FC236}">
                        <a16:creationId xmlns:a16="http://schemas.microsoft.com/office/drawing/2014/main" id="{86E1AAC6-D7CD-4EF9-31A8-D18F9E21C6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30" y="2353073"/>
                    <a:ext cx="1315227" cy="400108"/>
                    <a:chOff x="7462854" y="1801480"/>
                    <a:chExt cx="1315227" cy="646330"/>
                  </a:xfrm>
                </p:grpSpPr>
                <p:sp>
                  <p:nvSpPr>
                    <p:cNvPr id="486" name="Rectangle 485">
                      <a:extLst>
                        <a:ext uri="{FF2B5EF4-FFF2-40B4-BE49-F238E27FC236}">
                          <a16:creationId xmlns:a16="http://schemas.microsoft.com/office/drawing/2014/main" id="{C5717E2C-2C2B-F33F-6304-F449EFA9DF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4" y="1801480"/>
                      <a:ext cx="1315227" cy="646328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493" name="Pentagon 2">
                      <a:extLst>
                        <a:ext uri="{FF2B5EF4-FFF2-40B4-BE49-F238E27FC236}">
                          <a16:creationId xmlns:a16="http://schemas.microsoft.com/office/drawing/2014/main" id="{7CFE109A-CFBA-4B89-AFAF-E19BE680CB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840140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485" name="TextBox 484">
                    <a:extLst>
                      <a:ext uri="{FF2B5EF4-FFF2-40B4-BE49-F238E27FC236}">
                        <a16:creationId xmlns:a16="http://schemas.microsoft.com/office/drawing/2014/main" id="{39262DE6-A317-BECE-A058-3C8C61F3B34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26586" y="2366826"/>
                    <a:ext cx="57467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SPRIN HAN</a:t>
                    </a: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71E94FD-190C-57B8-4F1B-970D56BF69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432836" y="2528181"/>
                <a:ext cx="1258003" cy="827722"/>
                <a:chOff x="4321955" y="1846787"/>
                <a:chExt cx="1258003" cy="827722"/>
              </a:xfrm>
            </p:grpSpPr>
            <p:grpSp>
              <p:nvGrpSpPr>
                <p:cNvPr id="464" name="Group 463">
                  <a:extLst>
                    <a:ext uri="{FF2B5EF4-FFF2-40B4-BE49-F238E27FC236}">
                      <a16:creationId xmlns:a16="http://schemas.microsoft.com/office/drawing/2014/main" id="{4CA1CA39-365E-CFDC-9E79-99C92C1DB5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321955" y="1846787"/>
                  <a:ext cx="1258003" cy="400108"/>
                  <a:chOff x="7426586" y="2353073"/>
                  <a:chExt cx="1258003" cy="400108"/>
                </a:xfrm>
              </p:grpSpPr>
              <p:grpSp>
                <p:nvGrpSpPr>
                  <p:cNvPr id="473" name="Group 472">
                    <a:extLst>
                      <a:ext uri="{FF2B5EF4-FFF2-40B4-BE49-F238E27FC236}">
                        <a16:creationId xmlns:a16="http://schemas.microsoft.com/office/drawing/2014/main" id="{C9D23714-9AE9-611A-5DC4-7F2716029D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31" y="2353073"/>
                    <a:ext cx="1252158" cy="400108"/>
                    <a:chOff x="7462855" y="1801480"/>
                    <a:chExt cx="1252158" cy="646330"/>
                  </a:xfrm>
                </p:grpSpPr>
                <p:sp>
                  <p:nvSpPr>
                    <p:cNvPr id="475" name="Rectangle 474">
                      <a:extLst>
                        <a:ext uri="{FF2B5EF4-FFF2-40B4-BE49-F238E27FC236}">
                          <a16:creationId xmlns:a16="http://schemas.microsoft.com/office/drawing/2014/main" id="{4E5ADA35-DE7D-F278-DB1A-BDF8C0D176E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1252158" cy="646329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481" name="Pentagon 2">
                      <a:extLst>
                        <a:ext uri="{FF2B5EF4-FFF2-40B4-BE49-F238E27FC236}">
                          <a16:creationId xmlns:a16="http://schemas.microsoft.com/office/drawing/2014/main" id="{D45E677B-EF52-807A-6BD6-8C5C68B37B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696592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474" name="TextBox 473">
                    <a:extLst>
                      <a:ext uri="{FF2B5EF4-FFF2-40B4-BE49-F238E27FC236}">
                        <a16:creationId xmlns:a16="http://schemas.microsoft.com/office/drawing/2014/main" id="{C7C03AEB-53A9-B7FE-D053-0307A2D58C7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26586" y="2443770"/>
                    <a:ext cx="70243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S21</a:t>
                    </a:r>
                  </a:p>
                </p:txBody>
              </p:sp>
            </p:grpSp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BEDA813E-865D-A20A-AB2F-B56C466FF92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321955" y="2274401"/>
                  <a:ext cx="1258003" cy="400108"/>
                  <a:chOff x="7426586" y="2353073"/>
                  <a:chExt cx="1258003" cy="400108"/>
                </a:xfrm>
              </p:grpSpPr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5F9AC2E-3330-8516-7966-572AB71DD6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31" y="2353073"/>
                    <a:ext cx="1252158" cy="400108"/>
                    <a:chOff x="7462855" y="1801480"/>
                    <a:chExt cx="1252158" cy="646330"/>
                  </a:xfrm>
                </p:grpSpPr>
                <p:sp>
                  <p:nvSpPr>
                    <p:cNvPr id="471" name="Rectangle 470">
                      <a:extLst>
                        <a:ext uri="{FF2B5EF4-FFF2-40B4-BE49-F238E27FC236}">
                          <a16:creationId xmlns:a16="http://schemas.microsoft.com/office/drawing/2014/main" id="{B2FC2EFB-1EAC-E43B-FB0A-A2662E2F3F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1252158" cy="646329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472" name="Pentagon 2">
                      <a:extLst>
                        <a:ext uri="{FF2B5EF4-FFF2-40B4-BE49-F238E27FC236}">
                          <a16:creationId xmlns:a16="http://schemas.microsoft.com/office/drawing/2014/main" id="{6849DD45-3CC3-147E-C69B-B9E763EF84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696592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470" name="TextBox 469">
                    <a:extLst>
                      <a:ext uri="{FF2B5EF4-FFF2-40B4-BE49-F238E27FC236}">
                        <a16:creationId xmlns:a16="http://schemas.microsoft.com/office/drawing/2014/main" id="{FC966484-F168-D24F-487C-8604EF24710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26586" y="2443770"/>
                    <a:ext cx="70243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S22</a:t>
                    </a:r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FC9835B-0CE0-BC96-8684-C774D15EFCC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89884" y="2528182"/>
                <a:ext cx="1359185" cy="827722"/>
                <a:chOff x="4283841" y="1846787"/>
                <a:chExt cx="1359185" cy="827722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E63EFBC-32E1-62A7-9326-958E507240E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299707" y="1846787"/>
                  <a:ext cx="1343319" cy="406709"/>
                  <a:chOff x="7404338" y="2353073"/>
                  <a:chExt cx="1343319" cy="406709"/>
                </a:xfrm>
              </p:grpSpPr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741C2E66-E35F-41CB-FFCF-3DEC6EFEA5C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30" y="2353073"/>
                    <a:ext cx="1315227" cy="400108"/>
                    <a:chOff x="7462854" y="1801480"/>
                    <a:chExt cx="1315227" cy="646330"/>
                  </a:xfrm>
                </p:grpSpPr>
                <p:sp>
                  <p:nvSpPr>
                    <p:cNvPr id="462" name="Rectangle 461">
                      <a:extLst>
                        <a:ext uri="{FF2B5EF4-FFF2-40B4-BE49-F238E27FC236}">
                          <a16:creationId xmlns:a16="http://schemas.microsoft.com/office/drawing/2014/main" id="{52131FF5-D200-D090-B8DC-F1B6F818DE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4" y="1801480"/>
                      <a:ext cx="1315227" cy="646328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463" name="Pentagon 2">
                      <a:extLst>
                        <a:ext uri="{FF2B5EF4-FFF2-40B4-BE49-F238E27FC236}">
                          <a16:creationId xmlns:a16="http://schemas.microsoft.com/office/drawing/2014/main" id="{A577BD1F-C7A3-38F4-5414-3372194F5F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4" y="1801480"/>
                      <a:ext cx="844617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459" name="TextBox 458">
                    <a:extLst>
                      <a:ext uri="{FF2B5EF4-FFF2-40B4-BE49-F238E27FC236}">
                        <a16:creationId xmlns:a16="http://schemas.microsoft.com/office/drawing/2014/main" id="{2FB7DCF9-D73A-E4BF-8A70-6F20DB2E677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4338" y="2359672"/>
                    <a:ext cx="82579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SPRIN GUHAN</a:t>
                    </a:r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118EFA66-E192-F638-517A-9E0D50AA5B1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283841" y="2274401"/>
                  <a:ext cx="1359185" cy="400108"/>
                  <a:chOff x="7388472" y="2353073"/>
                  <a:chExt cx="1359185" cy="400108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9A5F0713-9198-2C4F-EEB1-16B2ACF564D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30" y="2353073"/>
                    <a:ext cx="1315227" cy="400108"/>
                    <a:chOff x="7462854" y="1801480"/>
                    <a:chExt cx="1315227" cy="646330"/>
                  </a:xfrm>
                </p:grpSpPr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075A9C69-8792-C983-B059-8DD0622C6E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4" y="1801480"/>
                      <a:ext cx="1315227" cy="646328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63" name="Pentagon 2">
                      <a:extLst>
                        <a:ext uri="{FF2B5EF4-FFF2-40B4-BE49-F238E27FC236}">
                          <a16:creationId xmlns:a16="http://schemas.microsoft.com/office/drawing/2014/main" id="{A4A39A33-73C2-A123-773E-A5C85636032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840140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A2AF804-2A86-DA05-5DEB-5D6329A67FA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388472" y="2371909"/>
                    <a:ext cx="93537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9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SPRIN CABGUHAN</a:t>
                    </a: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ABF2361-D040-B03E-51EC-77FDEAB3195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432836" y="3392140"/>
                <a:ext cx="1258003" cy="841477"/>
                <a:chOff x="4321955" y="1846787"/>
                <a:chExt cx="1258003" cy="84147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E09249BE-F39D-6747-0C8F-97F5EAD882C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321955" y="1846787"/>
                  <a:ext cx="1258003" cy="400108"/>
                  <a:chOff x="7426586" y="2353073"/>
                  <a:chExt cx="1258003" cy="400108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79B0721C-8B69-A727-7EF6-B9EDD51AE4D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31" y="2353073"/>
                    <a:ext cx="1252158" cy="400108"/>
                    <a:chOff x="7462855" y="1801480"/>
                    <a:chExt cx="1252158" cy="646330"/>
                  </a:xfrm>
                </p:grpSpPr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17574071-6363-377B-658E-8AF14F0B6D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1252158" cy="646329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57" name="Pentagon 2">
                      <a:extLst>
                        <a:ext uri="{FF2B5EF4-FFF2-40B4-BE49-F238E27FC236}">
                          <a16:creationId xmlns:a16="http://schemas.microsoft.com/office/drawing/2014/main" id="{F774AB35-DD08-C55C-71EC-0943318B41A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696592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F2CB471-89EF-56B0-CE6D-1E38F232A9F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26586" y="2443770"/>
                    <a:ext cx="70243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SPUD</a:t>
                    </a:r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2F593231-5001-7ED8-CA0A-3011D31EFD0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321955" y="2274401"/>
                  <a:ext cx="1258003" cy="413863"/>
                  <a:chOff x="7426586" y="2353073"/>
                  <a:chExt cx="1258003" cy="413863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05811C9F-3BBD-C296-0BCD-1110000C65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432431" y="2353073"/>
                    <a:ext cx="1252158" cy="400108"/>
                    <a:chOff x="7462855" y="1801480"/>
                    <a:chExt cx="1252158" cy="646330"/>
                  </a:xfrm>
                </p:grpSpPr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D3E8838E-8BCE-B1AB-F839-A5670F214DA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1252158" cy="646329"/>
                    </a:xfrm>
                    <a:prstGeom prst="rect">
                      <a:avLst/>
                    </a:prstGeom>
                    <a:solidFill>
                      <a:srgbClr val="2039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  <p:sp>
                  <p:nvSpPr>
                    <p:cNvPr id="53" name="Pentagon 2">
                      <a:extLst>
                        <a:ext uri="{FF2B5EF4-FFF2-40B4-BE49-F238E27FC236}">
                          <a16:creationId xmlns:a16="http://schemas.microsoft.com/office/drawing/2014/main" id="{7C384410-ABBD-1E4D-0759-AC169D9A1D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462855" y="1801480"/>
                      <a:ext cx="696592" cy="646330"/>
                    </a:xfrm>
                    <a:prstGeom prst="homePlate">
                      <a:avLst/>
                    </a:prstGeom>
                    <a:solidFill>
                      <a:srgbClr val="FEBF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>
                        <a:latin typeface="Lato Light" panose="020F0502020204030203" pitchFamily="34" charset="0"/>
                      </a:endParaRPr>
                    </a:p>
                  </p:txBody>
                </p:sp>
              </p:grp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B5C336F-1B87-90A0-294E-9944DCFCF0A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26586" y="2366826"/>
                    <a:ext cx="70243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KD&amp;</a:t>
                    </a:r>
                  </a:p>
                  <a:p>
                    <a:r>
                      <a:rPr lang="en-US" sz="1000" b="1" dirty="0">
                        <a:solidFill>
                          <a:srgbClr val="203965"/>
                        </a:solidFill>
                        <a:latin typeface="Nunito sans" pitchFamily="2" charset="0"/>
                        <a:cs typeface="Poppins" pitchFamily="2" charset="77"/>
                      </a:rPr>
                      <a:t>PPD</a:t>
                    </a:r>
                  </a:p>
                </p:txBody>
              </p:sp>
            </p:grp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01B0AB2-4802-9CCD-7E14-89E8498B864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702915" y="3392141"/>
                <a:ext cx="1346154" cy="401671"/>
                <a:chOff x="7401503" y="2353073"/>
                <a:chExt cx="1346154" cy="401671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C416EC1-D350-3799-1F27-A3EC96C6AF3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432430" y="2353073"/>
                  <a:ext cx="1315227" cy="400108"/>
                  <a:chOff x="7462854" y="1801480"/>
                  <a:chExt cx="1315227" cy="646330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9C1542EF-8660-F160-9434-B93A44B8A2B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4" y="1801480"/>
                    <a:ext cx="1315227" cy="646328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7" name="Pentagon 2">
                    <a:extLst>
                      <a:ext uri="{FF2B5EF4-FFF2-40B4-BE49-F238E27FC236}">
                        <a16:creationId xmlns:a16="http://schemas.microsoft.com/office/drawing/2014/main" id="{33515E70-BEA9-D946-FA71-89CD7B4FCF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5" y="1801480"/>
                    <a:ext cx="82872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B4C6C29-ADB5-8605-2655-BDF0CEB8B3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1503" y="2354634"/>
                  <a:ext cx="762048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0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SPRIN BANTAR</a:t>
                  </a:r>
                </a:p>
              </p:txBody>
            </p:sp>
          </p:grpSp>
        </p:grpSp>
        <p:pic>
          <p:nvPicPr>
            <p:cNvPr id="510" name="Picture 509">
              <a:extLst>
                <a:ext uri="{FF2B5EF4-FFF2-40B4-BE49-F238E27FC236}">
                  <a16:creationId xmlns:a16="http://schemas.microsoft.com/office/drawing/2014/main" id="{8FB0D5EE-DD74-1E1A-070E-CEFDC3767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931" y="1087054"/>
              <a:ext cx="232001" cy="291426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5C455E-803C-AC63-E953-140E7CC096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300352"/>
              </p:ext>
            </p:extLst>
          </p:nvPr>
        </p:nvGraphicFramePr>
        <p:xfrm>
          <a:off x="6480199" y="1368102"/>
          <a:ext cx="2542008" cy="2611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9393">
                  <a:extLst>
                    <a:ext uri="{9D8B030D-6E8A-4147-A177-3AD203B41FA5}">
                      <a16:colId xmlns:a16="http://schemas.microsoft.com/office/drawing/2014/main" val="4055584534"/>
                    </a:ext>
                  </a:extLst>
                </a:gridCol>
                <a:gridCol w="1342615">
                  <a:extLst>
                    <a:ext uri="{9D8B030D-6E8A-4147-A177-3AD203B41FA5}">
                      <a16:colId xmlns:a16="http://schemas.microsoft.com/office/drawing/2014/main" val="3642928797"/>
                    </a:ext>
                  </a:extLst>
                </a:gridCol>
              </a:tblGrid>
              <a:tr h="425947">
                <a:tc>
                  <a:txBody>
                    <a:bodyPr/>
                    <a:lstStyle/>
                    <a:p>
                      <a:pPr marL="0" indent="0" algn="r" defTabSz="1087636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 typeface="Arial"/>
                        <a:buNone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1</a:t>
                      </a:r>
                      <a:endParaRPr lang="en-ID" sz="1400" b="1" kern="1200" dirty="0">
                        <a:solidFill>
                          <a:schemeClr val="bg1"/>
                        </a:solidFill>
                        <a:latin typeface="Nunito sans" pitchFamily="2" charset="0"/>
                        <a:ea typeface="+mn-ea"/>
                        <a:cs typeface="Open Sans Light"/>
                      </a:endParaRP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  <a:endParaRPr lang="en-ID" sz="1400" b="1" kern="1200" dirty="0">
                        <a:solidFill>
                          <a:schemeClr val="bg1"/>
                        </a:solidFill>
                        <a:latin typeface="Nunito sans" pitchFamily="2" charset="0"/>
                        <a:ea typeface="+mn-ea"/>
                        <a:cs typeface="Open Sans Light"/>
                      </a:endParaRPr>
                    </a:p>
                  </a:txBody>
                  <a:tcPr marL="8313" marR="8313" marT="8313" marB="0" anchor="ctr"/>
                </a:tc>
                <a:extLst>
                  <a:ext uri="{0D108BD9-81ED-4DB2-BD59-A6C34878D82A}">
                    <a16:rowId xmlns:a16="http://schemas.microsoft.com/office/drawing/2014/main" val="1304417105"/>
                  </a:ext>
                </a:extLst>
              </a:tr>
              <a:tr h="425947">
                <a:tc>
                  <a:txBody>
                    <a:bodyPr/>
                    <a:lstStyle/>
                    <a:p>
                      <a:pPr marL="0" indent="0" algn="r" defTabSz="1087636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 typeface="Arial"/>
                        <a:buNone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  <a:endParaRPr lang="en-ID" sz="1400" b="1" kern="1200" dirty="0">
                        <a:solidFill>
                          <a:schemeClr val="bg1"/>
                        </a:solidFill>
                        <a:latin typeface="Nunito sans" pitchFamily="2" charset="0"/>
                        <a:ea typeface="+mn-ea"/>
                        <a:cs typeface="Open Sans Light"/>
                      </a:endParaRP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4</a:t>
                      </a:r>
                      <a:endParaRPr lang="en-ID" sz="1400" b="1" kern="1200" dirty="0">
                        <a:solidFill>
                          <a:schemeClr val="bg1"/>
                        </a:solidFill>
                        <a:latin typeface="Nunito sans" pitchFamily="2" charset="0"/>
                        <a:ea typeface="+mn-ea"/>
                        <a:cs typeface="Open Sans Light"/>
                      </a:endParaRPr>
                    </a:p>
                  </a:txBody>
                  <a:tcPr marL="8313" marR="8313" marT="8313" marB="0" anchor="ctr"/>
                </a:tc>
                <a:extLst>
                  <a:ext uri="{0D108BD9-81ED-4DB2-BD59-A6C34878D82A}">
                    <a16:rowId xmlns:a16="http://schemas.microsoft.com/office/drawing/2014/main" val="1164352541"/>
                  </a:ext>
                </a:extLst>
              </a:tr>
              <a:tr h="425947">
                <a:tc>
                  <a:txBody>
                    <a:bodyPr/>
                    <a:lstStyle/>
                    <a:p>
                      <a:pPr marL="0" indent="0" algn="r" defTabSz="1087636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 typeface="Arial"/>
                        <a:buNone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extLst>
                  <a:ext uri="{0D108BD9-81ED-4DB2-BD59-A6C34878D82A}">
                    <a16:rowId xmlns:a16="http://schemas.microsoft.com/office/drawing/2014/main" val="3590761080"/>
                  </a:ext>
                </a:extLst>
              </a:tr>
              <a:tr h="425947">
                <a:tc>
                  <a:txBody>
                    <a:bodyPr/>
                    <a:lstStyle/>
                    <a:p>
                      <a:pPr marL="0" indent="0" algn="r" defTabSz="1087636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 typeface="Arial"/>
                        <a:buNone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  <a:endParaRPr lang="en-ID" sz="1400" b="1" kern="1200" dirty="0">
                        <a:solidFill>
                          <a:schemeClr val="bg1"/>
                        </a:solidFill>
                        <a:latin typeface="Nunito sans" pitchFamily="2" charset="0"/>
                        <a:ea typeface="+mn-ea"/>
                        <a:cs typeface="Open Sans Light"/>
                      </a:endParaRP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extLst>
                  <a:ext uri="{0D108BD9-81ED-4DB2-BD59-A6C34878D82A}">
                    <a16:rowId xmlns:a16="http://schemas.microsoft.com/office/drawing/2014/main" val="2884417270"/>
                  </a:ext>
                </a:extLst>
              </a:tr>
              <a:tr h="481695">
                <a:tc>
                  <a:txBody>
                    <a:bodyPr/>
                    <a:lstStyle/>
                    <a:p>
                      <a:pPr marL="0" indent="0" algn="r" defTabSz="1087636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 typeface="Arial"/>
                        <a:buNone/>
                      </a:pPr>
                      <a:r>
                        <a:rPr lang="id-ID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  <a:endParaRPr lang="en-ID" sz="1400" b="1" kern="1200" dirty="0">
                        <a:solidFill>
                          <a:schemeClr val="bg1"/>
                        </a:solidFill>
                        <a:latin typeface="Nunito sans" pitchFamily="2" charset="0"/>
                        <a:ea typeface="+mn-ea"/>
                        <a:cs typeface="Open Sans Light"/>
                      </a:endParaRP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extLst>
                  <a:ext uri="{0D108BD9-81ED-4DB2-BD59-A6C34878D82A}">
                    <a16:rowId xmlns:a16="http://schemas.microsoft.com/office/drawing/2014/main" val="1766655209"/>
                  </a:ext>
                </a:extLst>
              </a:tr>
              <a:tr h="425947">
                <a:tc>
                  <a:txBody>
                    <a:bodyPr/>
                    <a:lstStyle/>
                    <a:p>
                      <a:pPr marL="0" indent="0" algn="r" defTabSz="1087636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 typeface="Arial"/>
                        <a:buNone/>
                      </a:pPr>
                      <a:r>
                        <a:rPr lang="en-ID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endParaRPr lang="en-ID" sz="1400" b="1" kern="1200" dirty="0">
                        <a:solidFill>
                          <a:schemeClr val="bg1"/>
                        </a:solidFill>
                        <a:latin typeface="Nunito sans" pitchFamily="2" charset="0"/>
                        <a:ea typeface="+mn-ea"/>
                        <a:cs typeface="Open Sans Ligh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66508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BA21E0-33A7-5275-2992-527A91546C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7532948"/>
              </p:ext>
            </p:extLst>
          </p:nvPr>
        </p:nvGraphicFramePr>
        <p:xfrm>
          <a:off x="3526122" y="1380073"/>
          <a:ext cx="2485169" cy="25556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2805">
                  <a:extLst>
                    <a:ext uri="{9D8B030D-6E8A-4147-A177-3AD203B41FA5}">
                      <a16:colId xmlns:a16="http://schemas.microsoft.com/office/drawing/2014/main" val="4055584534"/>
                    </a:ext>
                  </a:extLst>
                </a:gridCol>
                <a:gridCol w="1282364">
                  <a:extLst>
                    <a:ext uri="{9D8B030D-6E8A-4147-A177-3AD203B41FA5}">
                      <a16:colId xmlns:a16="http://schemas.microsoft.com/office/drawing/2014/main" val="3642928797"/>
                    </a:ext>
                  </a:extLst>
                </a:gridCol>
              </a:tblGrid>
              <a:tr h="425947">
                <a:tc>
                  <a:txBody>
                    <a:bodyPr/>
                    <a:lstStyle/>
                    <a:p>
                      <a:pPr algn="r" fontAlgn="ctr"/>
                      <a:r>
                        <a:rPr lang="en-ID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 sz="1400" b="1" kern="120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4417105"/>
                  </a:ext>
                </a:extLst>
              </a:tr>
              <a:tr h="425947">
                <a:tc>
                  <a:txBody>
                    <a:bodyPr/>
                    <a:lstStyle/>
                    <a:p>
                      <a:pPr algn="r" fontAlgn="ctr"/>
                      <a:r>
                        <a:rPr lang="en-ID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4352541"/>
                  </a:ext>
                </a:extLst>
              </a:tr>
              <a:tr h="425947">
                <a:tc>
                  <a:txBody>
                    <a:bodyPr/>
                    <a:lstStyle/>
                    <a:p>
                      <a:pPr algn="r" fontAlgn="ctr"/>
                      <a:r>
                        <a:rPr lang="en-ID" sz="1400" b="1" kern="120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0761080"/>
                  </a:ext>
                </a:extLst>
              </a:tr>
              <a:tr h="425947">
                <a:tc>
                  <a:txBody>
                    <a:bodyPr/>
                    <a:lstStyle/>
                    <a:p>
                      <a:pPr algn="r" fontAlgn="ctr"/>
                      <a:r>
                        <a:rPr lang="en-ID" sz="1400" b="1" kern="120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4417270"/>
                  </a:ext>
                </a:extLst>
              </a:tr>
              <a:tr h="425947">
                <a:tc>
                  <a:txBody>
                    <a:bodyPr/>
                    <a:lstStyle/>
                    <a:p>
                      <a:pPr algn="r" fontAlgn="ctr"/>
                      <a:r>
                        <a:rPr lang="en-ID" sz="1400" b="1" kern="120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 sz="1400" b="1" kern="1200" dirty="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66655209"/>
                  </a:ext>
                </a:extLst>
              </a:tr>
              <a:tr h="425947">
                <a:tc>
                  <a:txBody>
                    <a:bodyPr/>
                    <a:lstStyle/>
                    <a:p>
                      <a:pPr algn="r" fontAlgn="ctr"/>
                      <a:r>
                        <a:rPr lang="en-ID" sz="1400" b="1" kern="1200">
                          <a:solidFill>
                            <a:schemeClr val="bg1"/>
                          </a:solidFill>
                          <a:latin typeface="Nunito sans" pitchFamily="2" charset="0"/>
                          <a:ea typeface="+mn-ea"/>
                          <a:cs typeface="Open Sans Light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ID" sz="1400" b="1" kern="1200" dirty="0">
                        <a:solidFill>
                          <a:schemeClr val="bg1"/>
                        </a:solidFill>
                        <a:latin typeface="Nunito sans" pitchFamily="2" charset="0"/>
                        <a:ea typeface="+mn-ea"/>
                        <a:cs typeface="Open Sans Ligh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6650825"/>
                  </a:ext>
                </a:extLst>
              </a:tr>
            </a:tbl>
          </a:graphicData>
        </a:graphic>
      </p:graphicFrame>
      <p:sp>
        <p:nvSpPr>
          <p:cNvPr id="6" name="TTLDORS">
            <a:extLst>
              <a:ext uri="{FF2B5EF4-FFF2-40B4-BE49-F238E27FC236}">
                <a16:creationId xmlns:a16="http://schemas.microsoft.com/office/drawing/2014/main" id="{C1D4DF5B-FEB1-9F99-A6BB-97DE639E1DFC}"/>
              </a:ext>
            </a:extLst>
          </p:cNvPr>
          <p:cNvSpPr txBox="1"/>
          <p:nvPr/>
        </p:nvSpPr>
        <p:spPr>
          <a:xfrm>
            <a:off x="2300189" y="2795092"/>
            <a:ext cx="690072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  <a:r>
              <a:rPr lang="en-ID" sz="1200" dirty="0">
                <a:solidFill>
                  <a:schemeClr val="tx1"/>
                </a:solidFill>
              </a:rPr>
              <a:t>.765</a:t>
            </a:r>
          </a:p>
        </p:txBody>
      </p:sp>
      <p:sp>
        <p:nvSpPr>
          <p:cNvPr id="11" name="TTLLKPPNS">
            <a:extLst>
              <a:ext uri="{FF2B5EF4-FFF2-40B4-BE49-F238E27FC236}">
                <a16:creationId xmlns:a16="http://schemas.microsoft.com/office/drawing/2014/main" id="{2F80B28B-853C-5326-5430-2CA8C14A81BF}"/>
              </a:ext>
            </a:extLst>
          </p:cNvPr>
          <p:cNvSpPr txBox="1"/>
          <p:nvPr/>
        </p:nvSpPr>
        <p:spPr>
          <a:xfrm>
            <a:off x="2259317" y="3708259"/>
            <a:ext cx="690072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ID" sz="1200"/>
              <a:t>0</a:t>
            </a:r>
            <a:endParaRPr lang="en-ID" sz="1200" dirty="0"/>
          </a:p>
        </p:txBody>
      </p:sp>
      <p:sp>
        <p:nvSpPr>
          <p:cNvPr id="12" name="Rectangle: Rounded Corners 117">
            <a:extLst>
              <a:ext uri="{FF2B5EF4-FFF2-40B4-BE49-F238E27FC236}">
                <a16:creationId xmlns:a16="http://schemas.microsoft.com/office/drawing/2014/main" id="{057DE962-C6A4-399A-1F78-DF5ABE411B3B}"/>
              </a:ext>
            </a:extLst>
          </p:cNvPr>
          <p:cNvSpPr/>
          <p:nvPr/>
        </p:nvSpPr>
        <p:spPr>
          <a:xfrm>
            <a:off x="2071575" y="969494"/>
            <a:ext cx="951199" cy="217455"/>
          </a:xfrm>
          <a:prstGeom prst="roundRect">
            <a:avLst>
              <a:gd name="adj" fmla="val 50000"/>
            </a:avLst>
          </a:prstGeom>
          <a:solidFill>
            <a:srgbClr val="E8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dirty="0">
              <a:solidFill>
                <a:schemeClr val="tx1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sp>
        <p:nvSpPr>
          <p:cNvPr id="13" name="grandTTL LPLK">
            <a:extLst>
              <a:ext uri="{FF2B5EF4-FFF2-40B4-BE49-F238E27FC236}">
                <a16:creationId xmlns:a16="http://schemas.microsoft.com/office/drawing/2014/main" id="{DDC4212C-C8A9-789B-F009-62A4D088BA7C}"/>
              </a:ext>
            </a:extLst>
          </p:cNvPr>
          <p:cNvSpPr txBox="1"/>
          <p:nvPr/>
        </p:nvSpPr>
        <p:spPr>
          <a:xfrm>
            <a:off x="2071575" y="937739"/>
            <a:ext cx="892251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  <a:r>
              <a:rPr lang="en-ID" sz="1200" dirty="0">
                <a:solidFill>
                  <a:schemeClr val="tx1"/>
                </a:solidFill>
              </a:rPr>
              <a:t>.765</a:t>
            </a:r>
          </a:p>
        </p:txBody>
      </p:sp>
      <p:sp>
        <p:nvSpPr>
          <p:cNvPr id="10" name="sp3Lidik">
            <a:extLst>
              <a:ext uri="{FF2B5EF4-FFF2-40B4-BE49-F238E27FC236}">
                <a16:creationId xmlns:a16="http://schemas.microsoft.com/office/drawing/2014/main" id="{BC479F68-2206-AF88-77A5-9C6F18654C78}"/>
              </a:ext>
            </a:extLst>
          </p:cNvPr>
          <p:cNvSpPr txBox="1"/>
          <p:nvPr/>
        </p:nvSpPr>
        <p:spPr>
          <a:xfrm>
            <a:off x="2104877" y="4962147"/>
            <a:ext cx="690072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200" dirty="0"/>
              <a:t>28</a:t>
            </a:r>
            <a:endParaRPr lang="en-ID" sz="1200" dirty="0"/>
          </a:p>
        </p:txBody>
      </p:sp>
      <p:sp>
        <p:nvSpPr>
          <p:cNvPr id="14" name="sp3Sidik">
            <a:extLst>
              <a:ext uri="{FF2B5EF4-FFF2-40B4-BE49-F238E27FC236}">
                <a16:creationId xmlns:a16="http://schemas.microsoft.com/office/drawing/2014/main" id="{B3886492-5DFE-4451-2FF8-42BEB9435AF5}"/>
              </a:ext>
            </a:extLst>
          </p:cNvPr>
          <p:cNvSpPr txBox="1"/>
          <p:nvPr/>
        </p:nvSpPr>
        <p:spPr>
          <a:xfrm>
            <a:off x="2103354" y="5414866"/>
            <a:ext cx="690072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200" dirty="0"/>
              <a:t>4</a:t>
            </a:r>
            <a:endParaRPr lang="en-ID" sz="1200" dirty="0"/>
          </a:p>
        </p:txBody>
      </p:sp>
      <p:sp>
        <p:nvSpPr>
          <p:cNvPr id="15" name="Tahap2">
            <a:extLst>
              <a:ext uri="{FF2B5EF4-FFF2-40B4-BE49-F238E27FC236}">
                <a16:creationId xmlns:a16="http://schemas.microsoft.com/office/drawing/2014/main" id="{C39AB65E-3F9E-A0DC-362A-CCDD1DB15241}"/>
              </a:ext>
            </a:extLst>
          </p:cNvPr>
          <p:cNvSpPr txBox="1"/>
          <p:nvPr/>
        </p:nvSpPr>
        <p:spPr>
          <a:xfrm>
            <a:off x="2093489" y="5859004"/>
            <a:ext cx="690072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200" dirty="0"/>
              <a:t>7</a:t>
            </a:r>
            <a:endParaRPr lang="en-ID" sz="1200" dirty="0"/>
          </a:p>
        </p:txBody>
      </p:sp>
      <p:sp>
        <p:nvSpPr>
          <p:cNvPr id="17" name="TTLSelra">
            <a:extLst>
              <a:ext uri="{FF2B5EF4-FFF2-40B4-BE49-F238E27FC236}">
                <a16:creationId xmlns:a16="http://schemas.microsoft.com/office/drawing/2014/main" id="{7D998E5C-EF7B-927E-322B-828AEE3B7EDF}"/>
              </a:ext>
            </a:extLst>
          </p:cNvPr>
          <p:cNvSpPr txBox="1"/>
          <p:nvPr/>
        </p:nvSpPr>
        <p:spPr>
          <a:xfrm>
            <a:off x="1341625" y="6332183"/>
            <a:ext cx="927658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39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16" name="PetikTKpertama">
            <a:extLst>
              <a:ext uri="{FF2B5EF4-FFF2-40B4-BE49-F238E27FC236}">
                <a16:creationId xmlns:a16="http://schemas.microsoft.com/office/drawing/2014/main" id="{136BBE8E-F713-31C7-2589-AB860A25204D}"/>
              </a:ext>
            </a:extLst>
          </p:cNvPr>
          <p:cNvSpPr txBox="1"/>
          <p:nvPr/>
        </p:nvSpPr>
        <p:spPr>
          <a:xfrm>
            <a:off x="5221220" y="5441898"/>
            <a:ext cx="690072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200" dirty="0"/>
              <a:t>289</a:t>
            </a:r>
          </a:p>
        </p:txBody>
      </p:sp>
      <p:sp>
        <p:nvSpPr>
          <p:cNvPr id="18" name="PetikTKbanding">
            <a:extLst>
              <a:ext uri="{FF2B5EF4-FFF2-40B4-BE49-F238E27FC236}">
                <a16:creationId xmlns:a16="http://schemas.microsoft.com/office/drawing/2014/main" id="{2AB92757-47D0-1F18-41DE-F6C11F6FDA08}"/>
              </a:ext>
            </a:extLst>
          </p:cNvPr>
          <p:cNvSpPr txBox="1"/>
          <p:nvPr/>
        </p:nvSpPr>
        <p:spPr>
          <a:xfrm>
            <a:off x="5221220" y="5881323"/>
            <a:ext cx="690072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200" dirty="0"/>
              <a:t>28</a:t>
            </a:r>
            <a:endParaRPr lang="en-ID" sz="1200" dirty="0"/>
          </a:p>
        </p:txBody>
      </p:sp>
      <p:sp>
        <p:nvSpPr>
          <p:cNvPr id="23" name="SPHMP">
            <a:extLst>
              <a:ext uri="{FF2B5EF4-FFF2-40B4-BE49-F238E27FC236}">
                <a16:creationId xmlns:a16="http://schemas.microsoft.com/office/drawing/2014/main" id="{F0CD835F-DD2E-CE09-31E2-2E28F8ED63D5}"/>
              </a:ext>
            </a:extLst>
          </p:cNvPr>
          <p:cNvSpPr txBox="1"/>
          <p:nvPr/>
        </p:nvSpPr>
        <p:spPr>
          <a:xfrm>
            <a:off x="10981784" y="5358765"/>
            <a:ext cx="690072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200" dirty="0"/>
              <a:t>63</a:t>
            </a:r>
            <a:r>
              <a:rPr lang="en-ID" sz="1200" dirty="0"/>
              <a:t> </a:t>
            </a:r>
          </a:p>
        </p:txBody>
      </p:sp>
      <p:sp>
        <p:nvSpPr>
          <p:cNvPr id="29" name="SLepas">
            <a:extLst>
              <a:ext uri="{FF2B5EF4-FFF2-40B4-BE49-F238E27FC236}">
                <a16:creationId xmlns:a16="http://schemas.microsoft.com/office/drawing/2014/main" id="{D025DCF7-3421-5F0A-F143-7614B7BCB3B8}"/>
              </a:ext>
            </a:extLst>
          </p:cNvPr>
          <p:cNvSpPr txBox="1"/>
          <p:nvPr/>
        </p:nvSpPr>
        <p:spPr>
          <a:xfrm>
            <a:off x="8458652" y="5789848"/>
            <a:ext cx="690072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200" dirty="0"/>
              <a:t>0</a:t>
            </a:r>
            <a:r>
              <a:rPr lang="en-ID" sz="1200" dirty="0"/>
              <a:t> </a:t>
            </a:r>
          </a:p>
        </p:txBody>
      </p:sp>
      <p:sp>
        <p:nvSpPr>
          <p:cNvPr id="30" name="NafiAktif">
            <a:extLst>
              <a:ext uri="{FF2B5EF4-FFF2-40B4-BE49-F238E27FC236}">
                <a16:creationId xmlns:a16="http://schemas.microsoft.com/office/drawing/2014/main" id="{810D0BAE-A7C9-1ABC-112F-3568B294C9DE}"/>
              </a:ext>
            </a:extLst>
          </p:cNvPr>
          <p:cNvSpPr txBox="1"/>
          <p:nvPr/>
        </p:nvSpPr>
        <p:spPr>
          <a:xfrm>
            <a:off x="10979463" y="5815083"/>
            <a:ext cx="690072" cy="2769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200" dirty="0"/>
              <a:t>0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767763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5DA812-1DC7-D66F-2116-4E9C3CE46F2D}"/>
              </a:ext>
            </a:extLst>
          </p:cNvPr>
          <p:cNvSpPr txBox="1"/>
          <p:nvPr/>
        </p:nvSpPr>
        <p:spPr>
          <a:xfrm>
            <a:off x="1862382" y="494559"/>
            <a:ext cx="8467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 JENIS TINDAK PIDANA KONVENSIONAL TERTINGGI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D22B-D203-EDA4-9B3C-E016A40CC0B6}"/>
              </a:ext>
            </a:extLst>
          </p:cNvPr>
          <p:cNvSpPr txBox="1"/>
          <p:nvPr/>
        </p:nvSpPr>
        <p:spPr>
          <a:xfrm>
            <a:off x="982327" y="1106362"/>
            <a:ext cx="247412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sv-SE" sz="15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C5C8C-E8CB-CEA3-4224-A3E107A0F2C2}"/>
              </a:ext>
            </a:extLst>
          </p:cNvPr>
          <p:cNvSpPr txBox="1"/>
          <p:nvPr/>
        </p:nvSpPr>
        <p:spPr>
          <a:xfrm>
            <a:off x="7877175" y="1083204"/>
            <a:ext cx="4159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JANUARI-SEPTEMBER 2025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79551-738E-4891-844F-FD8259A176F2}"/>
              </a:ext>
            </a:extLst>
          </p:cNvPr>
          <p:cNvSpPr txBox="1"/>
          <p:nvPr/>
        </p:nvSpPr>
        <p:spPr>
          <a:xfrm>
            <a:off x="7761591" y="6546614"/>
            <a:ext cx="41590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050" dirty="0">
                <a:solidFill>
                  <a:schemeClr val="bg1"/>
                </a:solidFill>
              </a:rPr>
              <a:t>Sumber: Aplikasi Dors SOPS Polri,29/10/2025 00:05 WIB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E3DB78-312B-AAA0-3583-B56C4AB95122}"/>
              </a:ext>
            </a:extLst>
          </p:cNvPr>
          <p:cNvSpPr/>
          <p:nvPr/>
        </p:nvSpPr>
        <p:spPr>
          <a:xfrm>
            <a:off x="333018" y="1486407"/>
            <a:ext cx="3736800" cy="4898440"/>
          </a:xfrm>
          <a:prstGeom prst="roundRect">
            <a:avLst>
              <a:gd name="adj" fmla="val 7853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8C9A2B-D077-23BD-C83C-3AA3A00BE714}"/>
              </a:ext>
            </a:extLst>
          </p:cNvPr>
          <p:cNvSpPr/>
          <p:nvPr/>
        </p:nvSpPr>
        <p:spPr>
          <a:xfrm>
            <a:off x="4241000" y="1465001"/>
            <a:ext cx="3709998" cy="4898439"/>
          </a:xfrm>
          <a:prstGeom prst="roundRect">
            <a:avLst>
              <a:gd name="adj" fmla="val 5936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16660B-098D-D41F-AFB7-7C32CCE06971}"/>
              </a:ext>
            </a:extLst>
          </p:cNvPr>
          <p:cNvSpPr/>
          <p:nvPr/>
        </p:nvSpPr>
        <p:spPr>
          <a:xfrm>
            <a:off x="8116862" y="1465001"/>
            <a:ext cx="3709998" cy="4898439"/>
          </a:xfrm>
          <a:prstGeom prst="roundRect">
            <a:avLst>
              <a:gd name="adj" fmla="val 7853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AA76AD-D1E4-4191-208D-320471FA65A7}"/>
              </a:ext>
            </a:extLst>
          </p:cNvPr>
          <p:cNvSpPr txBox="1"/>
          <p:nvPr/>
        </p:nvSpPr>
        <p:spPr>
          <a:xfrm>
            <a:off x="4906966" y="1084971"/>
            <a:ext cx="23910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SEPTEMBER</a:t>
            </a:r>
            <a:r>
              <a:rPr lang="sv-SE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1135307-3FF2-4FA5-B1CF-787E1905CD19}"/>
              </a:ext>
            </a:extLst>
          </p:cNvPr>
          <p:cNvGraphicFramePr>
            <a:graphicFrameLocks/>
          </p:cNvGraphicFramePr>
          <p:nvPr/>
        </p:nvGraphicFramePr>
        <p:xfrm>
          <a:off x="8097614" y="1486408"/>
          <a:ext cx="3737964" cy="4877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774665"/>
              </p:ext>
            </p:extLst>
          </p:nvPr>
        </p:nvGraphicFramePr>
        <p:xfrm>
          <a:off x="401967" y="1516083"/>
          <a:ext cx="3736800" cy="4867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7767586"/>
              </p:ext>
            </p:extLst>
          </p:nvPr>
        </p:nvGraphicFramePr>
        <p:xfrm>
          <a:off x="4241000" y="1465001"/>
          <a:ext cx="3709998" cy="4867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552043"/>
              </p:ext>
            </p:extLst>
          </p:nvPr>
        </p:nvGraphicFramePr>
        <p:xfrm>
          <a:off x="8116863" y="1476354"/>
          <a:ext cx="3709998" cy="4887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546671"/>
              </p:ext>
            </p:extLst>
          </p:nvPr>
        </p:nvGraphicFramePr>
        <p:xfrm>
          <a:off x="333019" y="1465001"/>
          <a:ext cx="3736800" cy="4918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943918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5DA812-1DC7-D66F-2116-4E9C3CE46F2D}"/>
              </a:ext>
            </a:extLst>
          </p:cNvPr>
          <p:cNvSpPr txBox="1"/>
          <p:nvPr/>
        </p:nvSpPr>
        <p:spPr>
          <a:xfrm>
            <a:off x="1764410" y="291720"/>
            <a:ext cx="8467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 JENIS TINDAK PIDANA TRANSNASIONAL TERTINGGI</a:t>
            </a:r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01149A9D-4137-53A0-AFFF-21D6FCD7D153}"/>
              </a:ext>
            </a:extLst>
          </p:cNvPr>
          <p:cNvSpPr/>
          <p:nvPr/>
        </p:nvSpPr>
        <p:spPr>
          <a:xfrm>
            <a:off x="342352" y="1426710"/>
            <a:ext cx="3737724" cy="4451922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DB42097D-0903-222C-303F-79A104C8A59D}"/>
              </a:ext>
            </a:extLst>
          </p:cNvPr>
          <p:cNvGrpSpPr/>
          <p:nvPr/>
        </p:nvGrpSpPr>
        <p:grpSpPr>
          <a:xfrm>
            <a:off x="420093" y="1572897"/>
            <a:ext cx="3483987" cy="782789"/>
            <a:chOff x="1379824" y="1812978"/>
            <a:chExt cx="3090118" cy="734005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71DDD38D-E24F-8749-08E1-70DCE438AA88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280" name="Rectangle: Rounded Corners 9">
              <a:extLst>
                <a:ext uri="{FF2B5EF4-FFF2-40B4-BE49-F238E27FC236}">
                  <a16:creationId xmlns:a16="http://schemas.microsoft.com/office/drawing/2014/main" id="{CE68101E-0C28-C485-8718-C2BDAB39FBE4}"/>
                </a:ext>
              </a:extLst>
            </p:cNvPr>
            <p:cNvSpPr/>
            <p:nvPr/>
          </p:nvSpPr>
          <p:spPr>
            <a:xfrm>
              <a:off x="1694330" y="1847134"/>
              <a:ext cx="1795227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82" name="Rectangle: Rounded Corners 9">
              <a:extLst>
                <a:ext uri="{FF2B5EF4-FFF2-40B4-BE49-F238E27FC236}">
                  <a16:creationId xmlns:a16="http://schemas.microsoft.com/office/drawing/2014/main" id="{7E597230-5061-7751-BB97-FC43310DF54F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7FA887C-C522-1CD8-335B-BDBCC72E066C}"/>
                </a:ext>
              </a:extLst>
            </p:cNvPr>
            <p:cNvSpPr txBox="1"/>
            <p:nvPr/>
          </p:nvSpPr>
          <p:spPr>
            <a:xfrm>
              <a:off x="3577020" y="2216630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4FA6341B-0189-4971-5F03-04AF38FBC9AF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1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7E86B5F-1760-27CB-AAFA-B400C5EFABD2}"/>
              </a:ext>
            </a:extLst>
          </p:cNvPr>
          <p:cNvGrpSpPr/>
          <p:nvPr/>
        </p:nvGrpSpPr>
        <p:grpSpPr>
          <a:xfrm>
            <a:off x="430976" y="2421985"/>
            <a:ext cx="3483988" cy="782789"/>
            <a:chOff x="1379824" y="1812978"/>
            <a:chExt cx="3090118" cy="734005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00C4E22D-F1F4-591B-FB34-26BA06E44EC2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288" name="Rectangle: Rounded Corners 9">
              <a:extLst>
                <a:ext uri="{FF2B5EF4-FFF2-40B4-BE49-F238E27FC236}">
                  <a16:creationId xmlns:a16="http://schemas.microsoft.com/office/drawing/2014/main" id="{4AEF0C00-E578-4F54-5D69-8C1B662051A0}"/>
                </a:ext>
              </a:extLst>
            </p:cNvPr>
            <p:cNvSpPr/>
            <p:nvPr/>
          </p:nvSpPr>
          <p:spPr>
            <a:xfrm>
              <a:off x="1694329" y="1847134"/>
              <a:ext cx="1785575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90" name="Rectangle: Rounded Corners 9">
              <a:extLst>
                <a:ext uri="{FF2B5EF4-FFF2-40B4-BE49-F238E27FC236}">
                  <a16:creationId xmlns:a16="http://schemas.microsoft.com/office/drawing/2014/main" id="{914DBCE6-48BE-3FA0-9BFF-4D617091B178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3A1E3E02-8F5A-BE68-CC79-B54BF042D415}"/>
                </a:ext>
              </a:extLst>
            </p:cNvPr>
            <p:cNvSpPr txBox="1"/>
            <p:nvPr/>
          </p:nvSpPr>
          <p:spPr>
            <a:xfrm>
              <a:off x="3570741" y="2223675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A408D76-B3AC-806E-021F-E1821E264567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2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4F913C01-7000-82E7-AA5E-668BC470DBC0}"/>
              </a:ext>
            </a:extLst>
          </p:cNvPr>
          <p:cNvGrpSpPr/>
          <p:nvPr/>
        </p:nvGrpSpPr>
        <p:grpSpPr>
          <a:xfrm>
            <a:off x="430982" y="3271071"/>
            <a:ext cx="3483982" cy="782789"/>
            <a:chOff x="1379824" y="1812978"/>
            <a:chExt cx="3090113" cy="73400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8A29F94D-6188-2220-7F79-40951327F10A}"/>
                </a:ext>
              </a:extLst>
            </p:cNvPr>
            <p:cNvSpPr/>
            <p:nvPr/>
          </p:nvSpPr>
          <p:spPr>
            <a:xfrm>
              <a:off x="2141802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296" name="Rectangle: Rounded Corners 9">
              <a:extLst>
                <a:ext uri="{FF2B5EF4-FFF2-40B4-BE49-F238E27FC236}">
                  <a16:creationId xmlns:a16="http://schemas.microsoft.com/office/drawing/2014/main" id="{6E4F8C45-3918-0BCA-5CCB-3A6BC323A58E}"/>
                </a:ext>
              </a:extLst>
            </p:cNvPr>
            <p:cNvSpPr/>
            <p:nvPr/>
          </p:nvSpPr>
          <p:spPr>
            <a:xfrm>
              <a:off x="1694329" y="1847134"/>
              <a:ext cx="179615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98" name="Rectangle: Rounded Corners 9">
              <a:extLst>
                <a:ext uri="{FF2B5EF4-FFF2-40B4-BE49-F238E27FC236}">
                  <a16:creationId xmlns:a16="http://schemas.microsoft.com/office/drawing/2014/main" id="{1653BED2-CEC2-D1E5-95BF-4B4F933CE2DB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62B825C6-78D3-260C-EAAE-2A8318BA66BF}"/>
                </a:ext>
              </a:extLst>
            </p:cNvPr>
            <p:cNvSpPr txBox="1"/>
            <p:nvPr/>
          </p:nvSpPr>
          <p:spPr>
            <a:xfrm>
              <a:off x="3569923" y="2215926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F9FAEDB4-FDE4-578F-F060-C0F0BAA64DD8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3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E02AEDE-ADC4-2357-BC4E-61753065F19F}"/>
              </a:ext>
            </a:extLst>
          </p:cNvPr>
          <p:cNvGrpSpPr/>
          <p:nvPr/>
        </p:nvGrpSpPr>
        <p:grpSpPr>
          <a:xfrm>
            <a:off x="441865" y="4120158"/>
            <a:ext cx="3483983" cy="782789"/>
            <a:chOff x="1379824" y="1812978"/>
            <a:chExt cx="3090114" cy="734005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ECD0C20D-5506-4950-AED0-310B356A8201}"/>
                </a:ext>
              </a:extLst>
            </p:cNvPr>
            <p:cNvSpPr/>
            <p:nvPr/>
          </p:nvSpPr>
          <p:spPr>
            <a:xfrm>
              <a:off x="2141803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04" name="Rectangle: Rounded Corners 9">
              <a:extLst>
                <a:ext uri="{FF2B5EF4-FFF2-40B4-BE49-F238E27FC236}">
                  <a16:creationId xmlns:a16="http://schemas.microsoft.com/office/drawing/2014/main" id="{09772A88-84C2-1207-0823-FA18C67CD04F}"/>
                </a:ext>
              </a:extLst>
            </p:cNvPr>
            <p:cNvSpPr/>
            <p:nvPr/>
          </p:nvSpPr>
          <p:spPr>
            <a:xfrm>
              <a:off x="1694330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06" name="Rectangle: Rounded Corners 9">
              <a:extLst>
                <a:ext uri="{FF2B5EF4-FFF2-40B4-BE49-F238E27FC236}">
                  <a16:creationId xmlns:a16="http://schemas.microsoft.com/office/drawing/2014/main" id="{399C0E37-24A4-649F-EB42-983ECCFD3631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DFD9545-B327-C84E-F377-943AEB957959}"/>
                </a:ext>
              </a:extLst>
            </p:cNvPr>
            <p:cNvSpPr txBox="1"/>
            <p:nvPr/>
          </p:nvSpPr>
          <p:spPr>
            <a:xfrm>
              <a:off x="3572325" y="2212188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9908B4AA-7350-87E9-2036-991A495A9C94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4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89B0442-1B22-25B8-84DE-A81BECF3C039}"/>
              </a:ext>
            </a:extLst>
          </p:cNvPr>
          <p:cNvGrpSpPr/>
          <p:nvPr/>
        </p:nvGrpSpPr>
        <p:grpSpPr>
          <a:xfrm>
            <a:off x="452753" y="4969246"/>
            <a:ext cx="3473096" cy="782789"/>
            <a:chOff x="1379824" y="1812978"/>
            <a:chExt cx="3080457" cy="734005"/>
          </a:xfrm>
        </p:grpSpPr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9FA2584-0C91-CC2E-0F17-A6F78285AF86}"/>
                </a:ext>
              </a:extLst>
            </p:cNvPr>
            <p:cNvSpPr/>
            <p:nvPr/>
          </p:nvSpPr>
          <p:spPr>
            <a:xfrm>
              <a:off x="2141802" y="1847134"/>
              <a:ext cx="2318479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12" name="Rectangle: Rounded Corners 9">
              <a:extLst>
                <a:ext uri="{FF2B5EF4-FFF2-40B4-BE49-F238E27FC236}">
                  <a16:creationId xmlns:a16="http://schemas.microsoft.com/office/drawing/2014/main" id="{89560788-95DF-A940-E220-5CDD687635A8}"/>
                </a:ext>
              </a:extLst>
            </p:cNvPr>
            <p:cNvSpPr/>
            <p:nvPr/>
          </p:nvSpPr>
          <p:spPr>
            <a:xfrm>
              <a:off x="1694331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14" name="Rectangle: Rounded Corners 9">
              <a:extLst>
                <a:ext uri="{FF2B5EF4-FFF2-40B4-BE49-F238E27FC236}">
                  <a16:creationId xmlns:a16="http://schemas.microsoft.com/office/drawing/2014/main" id="{4425796C-32CA-EB3C-7FD1-2EA5039F6E50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46C946C-6E99-CEF2-7912-BE49073BC3FB}"/>
                </a:ext>
              </a:extLst>
            </p:cNvPr>
            <p:cNvSpPr txBox="1"/>
            <p:nvPr/>
          </p:nvSpPr>
          <p:spPr>
            <a:xfrm>
              <a:off x="3559209" y="2217781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07E2CB76-4552-1FCC-F05E-14A0A215B20F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5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662A8535-D337-6A5E-EF8B-14BB828D7F5A}"/>
              </a:ext>
            </a:extLst>
          </p:cNvPr>
          <p:cNvSpPr txBox="1"/>
          <p:nvPr/>
        </p:nvSpPr>
        <p:spPr>
          <a:xfrm>
            <a:off x="884728" y="1076969"/>
            <a:ext cx="28048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sv-SE" sz="15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9" name="Rectangle: Rounded Corners 318">
            <a:extLst>
              <a:ext uri="{FF2B5EF4-FFF2-40B4-BE49-F238E27FC236}">
                <a16:creationId xmlns:a16="http://schemas.microsoft.com/office/drawing/2014/main" id="{15D8A285-5A64-D719-E990-036FA73820E9}"/>
              </a:ext>
            </a:extLst>
          </p:cNvPr>
          <p:cNvSpPr/>
          <p:nvPr/>
        </p:nvSpPr>
        <p:spPr>
          <a:xfrm>
            <a:off x="4233694" y="1426710"/>
            <a:ext cx="3737724" cy="4451922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AB4291A0-5DD0-FA27-726C-71A9948978AE}"/>
              </a:ext>
            </a:extLst>
          </p:cNvPr>
          <p:cNvGrpSpPr/>
          <p:nvPr/>
        </p:nvGrpSpPr>
        <p:grpSpPr>
          <a:xfrm>
            <a:off x="4311435" y="1572897"/>
            <a:ext cx="3483987" cy="782789"/>
            <a:chOff x="1379824" y="1812978"/>
            <a:chExt cx="3090118" cy="734005"/>
          </a:xfrm>
        </p:grpSpPr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1F7A2E8F-E197-27FD-D39D-7BF43EA4FE8D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22" name="Rectangle: Rounded Corners 9">
              <a:extLst>
                <a:ext uri="{FF2B5EF4-FFF2-40B4-BE49-F238E27FC236}">
                  <a16:creationId xmlns:a16="http://schemas.microsoft.com/office/drawing/2014/main" id="{738B1086-B9C8-9B51-43FD-F12D1F1C922C}"/>
                </a:ext>
              </a:extLst>
            </p:cNvPr>
            <p:cNvSpPr/>
            <p:nvPr/>
          </p:nvSpPr>
          <p:spPr>
            <a:xfrm>
              <a:off x="1694330" y="1847134"/>
              <a:ext cx="1795227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24" name="Rectangle: Rounded Corners 9">
              <a:extLst>
                <a:ext uri="{FF2B5EF4-FFF2-40B4-BE49-F238E27FC236}">
                  <a16:creationId xmlns:a16="http://schemas.microsoft.com/office/drawing/2014/main" id="{9B67083C-BBAC-6EBE-9FF8-801189CDF002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FDDC64F5-26A8-13F6-9206-0E9CBF4B3FA7}"/>
                </a:ext>
              </a:extLst>
            </p:cNvPr>
            <p:cNvSpPr txBox="1"/>
            <p:nvPr/>
          </p:nvSpPr>
          <p:spPr>
            <a:xfrm>
              <a:off x="3577020" y="2216630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8D5174BF-FFC3-747D-48A9-2DB67B1D6915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1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B7B4A23C-2FEC-23D4-4FDC-FC9453B94C9B}"/>
              </a:ext>
            </a:extLst>
          </p:cNvPr>
          <p:cNvGrpSpPr/>
          <p:nvPr/>
        </p:nvGrpSpPr>
        <p:grpSpPr>
          <a:xfrm>
            <a:off x="4322318" y="2421985"/>
            <a:ext cx="3483988" cy="782789"/>
            <a:chOff x="1379824" y="1812978"/>
            <a:chExt cx="3090118" cy="734005"/>
          </a:xfrm>
        </p:grpSpPr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B24C761-7184-BCE2-5924-71E48FC816D4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30" name="Rectangle: Rounded Corners 9">
              <a:extLst>
                <a:ext uri="{FF2B5EF4-FFF2-40B4-BE49-F238E27FC236}">
                  <a16:creationId xmlns:a16="http://schemas.microsoft.com/office/drawing/2014/main" id="{070E6320-FA7A-1E39-07C3-73180A6EAB8F}"/>
                </a:ext>
              </a:extLst>
            </p:cNvPr>
            <p:cNvSpPr/>
            <p:nvPr/>
          </p:nvSpPr>
          <p:spPr>
            <a:xfrm>
              <a:off x="1694329" y="1847134"/>
              <a:ext cx="1785575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32" name="Rectangle: Rounded Corners 9">
              <a:extLst>
                <a:ext uri="{FF2B5EF4-FFF2-40B4-BE49-F238E27FC236}">
                  <a16:creationId xmlns:a16="http://schemas.microsoft.com/office/drawing/2014/main" id="{25EA8AB0-B1A6-FB05-1FB1-8C84DF342CC8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F7CAF6E-52B6-9A06-1AC6-B286966BCF6B}"/>
                </a:ext>
              </a:extLst>
            </p:cNvPr>
            <p:cNvSpPr txBox="1"/>
            <p:nvPr/>
          </p:nvSpPr>
          <p:spPr>
            <a:xfrm>
              <a:off x="3570741" y="2223675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51D74E4E-2BC8-D02D-632E-0A0BF753DE50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2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5173044-97D0-87FA-4A9E-DC49F504405A}"/>
              </a:ext>
            </a:extLst>
          </p:cNvPr>
          <p:cNvGrpSpPr/>
          <p:nvPr/>
        </p:nvGrpSpPr>
        <p:grpSpPr>
          <a:xfrm>
            <a:off x="4322324" y="3271070"/>
            <a:ext cx="3483981" cy="782789"/>
            <a:chOff x="1379824" y="1812978"/>
            <a:chExt cx="3090113" cy="734005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1555E0A9-7F40-AF1F-1F85-F9873FEEE11D}"/>
                </a:ext>
              </a:extLst>
            </p:cNvPr>
            <p:cNvSpPr/>
            <p:nvPr/>
          </p:nvSpPr>
          <p:spPr>
            <a:xfrm>
              <a:off x="2141802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38" name="Rectangle: Rounded Corners 9">
              <a:extLst>
                <a:ext uri="{FF2B5EF4-FFF2-40B4-BE49-F238E27FC236}">
                  <a16:creationId xmlns:a16="http://schemas.microsoft.com/office/drawing/2014/main" id="{BF23359B-526B-9896-8899-DE38A7BB4024}"/>
                </a:ext>
              </a:extLst>
            </p:cNvPr>
            <p:cNvSpPr/>
            <p:nvPr/>
          </p:nvSpPr>
          <p:spPr>
            <a:xfrm>
              <a:off x="1694329" y="1847134"/>
              <a:ext cx="179615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40" name="Rectangle: Rounded Corners 9">
              <a:extLst>
                <a:ext uri="{FF2B5EF4-FFF2-40B4-BE49-F238E27FC236}">
                  <a16:creationId xmlns:a16="http://schemas.microsoft.com/office/drawing/2014/main" id="{90E35D0A-CD96-0289-8FAF-2A3B18D6EAE3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41161039-9ADA-F047-19C4-7B1A5F433517}"/>
                </a:ext>
              </a:extLst>
            </p:cNvPr>
            <p:cNvSpPr txBox="1"/>
            <p:nvPr/>
          </p:nvSpPr>
          <p:spPr>
            <a:xfrm>
              <a:off x="3574838" y="2215926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721C59E7-B104-77B8-40AC-4F4D02EAD87A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3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C33DD1A4-E4C5-0A31-FD73-DF9BD8438809}"/>
              </a:ext>
            </a:extLst>
          </p:cNvPr>
          <p:cNvGrpSpPr/>
          <p:nvPr/>
        </p:nvGrpSpPr>
        <p:grpSpPr>
          <a:xfrm>
            <a:off x="4333207" y="4120158"/>
            <a:ext cx="3483982" cy="782789"/>
            <a:chOff x="1379824" y="1812978"/>
            <a:chExt cx="3090114" cy="734005"/>
          </a:xfrm>
        </p:grpSpPr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AFB0B722-7171-AFA2-641D-F3F33F879592}"/>
                </a:ext>
              </a:extLst>
            </p:cNvPr>
            <p:cNvSpPr/>
            <p:nvPr/>
          </p:nvSpPr>
          <p:spPr>
            <a:xfrm>
              <a:off x="2141803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46" name="Rectangle: Rounded Corners 9">
              <a:extLst>
                <a:ext uri="{FF2B5EF4-FFF2-40B4-BE49-F238E27FC236}">
                  <a16:creationId xmlns:a16="http://schemas.microsoft.com/office/drawing/2014/main" id="{10DC8E85-CB08-F3FB-0FB1-68F183B424D0}"/>
                </a:ext>
              </a:extLst>
            </p:cNvPr>
            <p:cNvSpPr/>
            <p:nvPr/>
          </p:nvSpPr>
          <p:spPr>
            <a:xfrm>
              <a:off x="1694330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48" name="Rectangle: Rounded Corners 9">
              <a:extLst>
                <a:ext uri="{FF2B5EF4-FFF2-40B4-BE49-F238E27FC236}">
                  <a16:creationId xmlns:a16="http://schemas.microsoft.com/office/drawing/2014/main" id="{FA15D6F7-0273-F9C1-02DB-892C446E774B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39CA5BD5-BE6E-97E7-A255-9C31FDD98622}"/>
                </a:ext>
              </a:extLst>
            </p:cNvPr>
            <p:cNvSpPr txBox="1"/>
            <p:nvPr/>
          </p:nvSpPr>
          <p:spPr>
            <a:xfrm>
              <a:off x="3579206" y="2212188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AF95CA04-8943-0C22-0D14-02E5E0A58C58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4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5333EB01-5E51-252E-AB71-3CED1883A723}"/>
              </a:ext>
            </a:extLst>
          </p:cNvPr>
          <p:cNvGrpSpPr/>
          <p:nvPr/>
        </p:nvGrpSpPr>
        <p:grpSpPr>
          <a:xfrm>
            <a:off x="4344095" y="4969247"/>
            <a:ext cx="3473094" cy="782789"/>
            <a:chOff x="1379824" y="1812978"/>
            <a:chExt cx="3080457" cy="734005"/>
          </a:xfrm>
        </p:grpSpPr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CBBCA68-B844-3645-72BA-F1426CFADA9A}"/>
                </a:ext>
              </a:extLst>
            </p:cNvPr>
            <p:cNvSpPr/>
            <p:nvPr/>
          </p:nvSpPr>
          <p:spPr>
            <a:xfrm>
              <a:off x="2141802" y="1847134"/>
              <a:ext cx="2318479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54" name="Rectangle: Rounded Corners 9">
              <a:extLst>
                <a:ext uri="{FF2B5EF4-FFF2-40B4-BE49-F238E27FC236}">
                  <a16:creationId xmlns:a16="http://schemas.microsoft.com/office/drawing/2014/main" id="{70D303C6-E560-84AC-9DA0-3CA82076DABC}"/>
                </a:ext>
              </a:extLst>
            </p:cNvPr>
            <p:cNvSpPr/>
            <p:nvPr/>
          </p:nvSpPr>
          <p:spPr>
            <a:xfrm>
              <a:off x="1694331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56" name="Rectangle: Rounded Corners 9">
              <a:extLst>
                <a:ext uri="{FF2B5EF4-FFF2-40B4-BE49-F238E27FC236}">
                  <a16:creationId xmlns:a16="http://schemas.microsoft.com/office/drawing/2014/main" id="{137E6D45-AF5A-9F00-B2AC-FA8304AC84B9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318ED622-FFA4-9829-FE3B-663747D5D2A3}"/>
                </a:ext>
              </a:extLst>
            </p:cNvPr>
            <p:cNvSpPr txBox="1"/>
            <p:nvPr/>
          </p:nvSpPr>
          <p:spPr>
            <a:xfrm>
              <a:off x="3550176" y="2199918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6F6DA353-B383-4A65-F212-E010A6EEFA12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5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B4503FD-F369-F0E0-2C29-D60A3FECB4D2}"/>
              </a:ext>
            </a:extLst>
          </p:cNvPr>
          <p:cNvSpPr txBox="1"/>
          <p:nvPr/>
        </p:nvSpPr>
        <p:spPr>
          <a:xfrm>
            <a:off x="4711675" y="1076969"/>
            <a:ext cx="28048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SEPTEMBER</a:t>
            </a:r>
            <a:r>
              <a:rPr lang="sv-SE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sp>
        <p:nvSpPr>
          <p:cNvPr id="361" name="Rectangle: Rounded Corners 360">
            <a:extLst>
              <a:ext uri="{FF2B5EF4-FFF2-40B4-BE49-F238E27FC236}">
                <a16:creationId xmlns:a16="http://schemas.microsoft.com/office/drawing/2014/main" id="{72EDE414-D292-C090-1A37-126A6932CE25}"/>
              </a:ext>
            </a:extLst>
          </p:cNvPr>
          <p:cNvSpPr/>
          <p:nvPr/>
        </p:nvSpPr>
        <p:spPr>
          <a:xfrm>
            <a:off x="8125036" y="1433860"/>
            <a:ext cx="3737724" cy="4451922"/>
          </a:xfrm>
          <a:prstGeom prst="roundRect">
            <a:avLst>
              <a:gd name="adj" fmla="val 491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92C25804-253A-7714-33F9-82C914D87F0B}"/>
              </a:ext>
            </a:extLst>
          </p:cNvPr>
          <p:cNvGrpSpPr/>
          <p:nvPr/>
        </p:nvGrpSpPr>
        <p:grpSpPr>
          <a:xfrm>
            <a:off x="8202777" y="1580047"/>
            <a:ext cx="3483987" cy="782789"/>
            <a:chOff x="1379824" y="1812978"/>
            <a:chExt cx="3090118" cy="734005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CAF13F45-44B2-142B-20C7-CF63D55A5774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64" name="Rectangle: Rounded Corners 9">
              <a:extLst>
                <a:ext uri="{FF2B5EF4-FFF2-40B4-BE49-F238E27FC236}">
                  <a16:creationId xmlns:a16="http://schemas.microsoft.com/office/drawing/2014/main" id="{BC46D356-2C80-80F7-07EC-6DF654B3F50E}"/>
                </a:ext>
              </a:extLst>
            </p:cNvPr>
            <p:cNvSpPr/>
            <p:nvPr/>
          </p:nvSpPr>
          <p:spPr>
            <a:xfrm>
              <a:off x="1694330" y="1847134"/>
              <a:ext cx="1795227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66" name="Rectangle: Rounded Corners 9">
              <a:extLst>
                <a:ext uri="{FF2B5EF4-FFF2-40B4-BE49-F238E27FC236}">
                  <a16:creationId xmlns:a16="http://schemas.microsoft.com/office/drawing/2014/main" id="{52875FB6-65FB-F2ED-3D38-E9884CBBD8E0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A5DD3DEF-6332-6660-7792-2B1D2EC82FBA}"/>
                </a:ext>
              </a:extLst>
            </p:cNvPr>
            <p:cNvSpPr txBox="1"/>
            <p:nvPr/>
          </p:nvSpPr>
          <p:spPr>
            <a:xfrm>
              <a:off x="3539001" y="2216630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D9D9DE84-4C01-6712-C7B0-AAA3CEA2BCC3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1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89387AD-4A0F-0B36-503F-53625EC74695}"/>
              </a:ext>
            </a:extLst>
          </p:cNvPr>
          <p:cNvGrpSpPr/>
          <p:nvPr/>
        </p:nvGrpSpPr>
        <p:grpSpPr>
          <a:xfrm>
            <a:off x="8213660" y="2429135"/>
            <a:ext cx="3483988" cy="782789"/>
            <a:chOff x="1379824" y="1812978"/>
            <a:chExt cx="3090118" cy="734005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62B43BE4-BBA1-E617-721B-1E001FB0F82F}"/>
                </a:ext>
              </a:extLst>
            </p:cNvPr>
            <p:cNvSpPr/>
            <p:nvPr/>
          </p:nvSpPr>
          <p:spPr>
            <a:xfrm>
              <a:off x="2141802" y="1847134"/>
              <a:ext cx="2328140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72" name="Rectangle: Rounded Corners 9">
              <a:extLst>
                <a:ext uri="{FF2B5EF4-FFF2-40B4-BE49-F238E27FC236}">
                  <a16:creationId xmlns:a16="http://schemas.microsoft.com/office/drawing/2014/main" id="{697C2181-6D34-94C9-4F83-40DE7F002B37}"/>
                </a:ext>
              </a:extLst>
            </p:cNvPr>
            <p:cNvSpPr/>
            <p:nvPr/>
          </p:nvSpPr>
          <p:spPr>
            <a:xfrm>
              <a:off x="1694329" y="1847134"/>
              <a:ext cx="1785575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74" name="Rectangle: Rounded Corners 9">
              <a:extLst>
                <a:ext uri="{FF2B5EF4-FFF2-40B4-BE49-F238E27FC236}">
                  <a16:creationId xmlns:a16="http://schemas.microsoft.com/office/drawing/2014/main" id="{FD0AD7D1-C215-EA4D-F8F3-BFA9199702C2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58A09706-2091-1454-543B-72107F70C7F4}"/>
                </a:ext>
              </a:extLst>
            </p:cNvPr>
            <p:cNvSpPr txBox="1"/>
            <p:nvPr/>
          </p:nvSpPr>
          <p:spPr>
            <a:xfrm>
              <a:off x="3528498" y="2223675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4A95AF2E-8F14-247F-3D0A-19E1E307E866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2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272F4B97-8831-5B51-7AEB-A3C7D099EA30}"/>
              </a:ext>
            </a:extLst>
          </p:cNvPr>
          <p:cNvGrpSpPr/>
          <p:nvPr/>
        </p:nvGrpSpPr>
        <p:grpSpPr>
          <a:xfrm>
            <a:off x="8213666" y="3278223"/>
            <a:ext cx="3483981" cy="782790"/>
            <a:chOff x="1379824" y="1812978"/>
            <a:chExt cx="3090113" cy="734005"/>
          </a:xfrm>
        </p:grpSpPr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6BEA3C2-9284-B59E-977C-9D3AB41BA08A}"/>
                </a:ext>
              </a:extLst>
            </p:cNvPr>
            <p:cNvSpPr/>
            <p:nvPr/>
          </p:nvSpPr>
          <p:spPr>
            <a:xfrm>
              <a:off x="2141802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80" name="Rectangle: Rounded Corners 9">
              <a:extLst>
                <a:ext uri="{FF2B5EF4-FFF2-40B4-BE49-F238E27FC236}">
                  <a16:creationId xmlns:a16="http://schemas.microsoft.com/office/drawing/2014/main" id="{DE3B3CF7-2E75-77DC-6D25-91182AD6984E}"/>
                </a:ext>
              </a:extLst>
            </p:cNvPr>
            <p:cNvSpPr/>
            <p:nvPr/>
          </p:nvSpPr>
          <p:spPr>
            <a:xfrm>
              <a:off x="1694329" y="1847134"/>
              <a:ext cx="179615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82" name="Rectangle: Rounded Corners 9">
              <a:extLst>
                <a:ext uri="{FF2B5EF4-FFF2-40B4-BE49-F238E27FC236}">
                  <a16:creationId xmlns:a16="http://schemas.microsoft.com/office/drawing/2014/main" id="{05B93B95-E691-9741-A09F-C61CEE73B5AD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D27C8E58-81A9-185A-D3B0-85230CA5CC2D}"/>
                </a:ext>
              </a:extLst>
            </p:cNvPr>
            <p:cNvSpPr txBox="1"/>
            <p:nvPr/>
          </p:nvSpPr>
          <p:spPr>
            <a:xfrm>
              <a:off x="3549491" y="2215926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976BDE57-849F-E450-9DAC-E1921B3E865A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3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DD839B05-4531-AD7A-F0E1-56329712F21E}"/>
              </a:ext>
            </a:extLst>
          </p:cNvPr>
          <p:cNvGrpSpPr/>
          <p:nvPr/>
        </p:nvGrpSpPr>
        <p:grpSpPr>
          <a:xfrm>
            <a:off x="8224549" y="4127308"/>
            <a:ext cx="3483980" cy="782789"/>
            <a:chOff x="1379824" y="1812978"/>
            <a:chExt cx="3090114" cy="734005"/>
          </a:xfrm>
        </p:grpSpPr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E601A59-D264-CFE4-B189-09F8E8A20227}"/>
                </a:ext>
              </a:extLst>
            </p:cNvPr>
            <p:cNvSpPr/>
            <p:nvPr/>
          </p:nvSpPr>
          <p:spPr>
            <a:xfrm>
              <a:off x="2141803" y="1847134"/>
              <a:ext cx="2328135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88" name="Rectangle: Rounded Corners 9">
              <a:extLst>
                <a:ext uri="{FF2B5EF4-FFF2-40B4-BE49-F238E27FC236}">
                  <a16:creationId xmlns:a16="http://schemas.microsoft.com/office/drawing/2014/main" id="{4B093F94-F263-70D0-C46D-EE5480FC3511}"/>
                </a:ext>
              </a:extLst>
            </p:cNvPr>
            <p:cNvSpPr/>
            <p:nvPr/>
          </p:nvSpPr>
          <p:spPr>
            <a:xfrm>
              <a:off x="1694330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90" name="Rectangle: Rounded Corners 9">
              <a:extLst>
                <a:ext uri="{FF2B5EF4-FFF2-40B4-BE49-F238E27FC236}">
                  <a16:creationId xmlns:a16="http://schemas.microsoft.com/office/drawing/2014/main" id="{4DB63249-F60A-0736-9AAA-6B828DA5E903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8D785E1-5008-472A-ED80-085BE39FDE3A}"/>
                </a:ext>
              </a:extLst>
            </p:cNvPr>
            <p:cNvSpPr txBox="1"/>
            <p:nvPr/>
          </p:nvSpPr>
          <p:spPr>
            <a:xfrm>
              <a:off x="3536961" y="2212188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5EB11A96-EB06-4598-88A6-16B15BCD341B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4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A53915E-052D-F038-FD43-9C1589C8DE51}"/>
              </a:ext>
            </a:extLst>
          </p:cNvPr>
          <p:cNvGrpSpPr/>
          <p:nvPr/>
        </p:nvGrpSpPr>
        <p:grpSpPr>
          <a:xfrm>
            <a:off x="8235437" y="4976389"/>
            <a:ext cx="3473095" cy="782787"/>
            <a:chOff x="1379824" y="1812978"/>
            <a:chExt cx="3080457" cy="734005"/>
          </a:xfrm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8821256C-81B5-7C55-F52B-A9803076C08F}"/>
                </a:ext>
              </a:extLst>
            </p:cNvPr>
            <p:cNvSpPr/>
            <p:nvPr/>
          </p:nvSpPr>
          <p:spPr>
            <a:xfrm>
              <a:off x="2141802" y="1847134"/>
              <a:ext cx="2318479" cy="665693"/>
            </a:xfrm>
            <a:prstGeom prst="rect">
              <a:avLst/>
            </a:prstGeom>
            <a:solidFill>
              <a:srgbClr val="FEBF0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96" name="Rectangle: Rounded Corners 9">
              <a:extLst>
                <a:ext uri="{FF2B5EF4-FFF2-40B4-BE49-F238E27FC236}">
                  <a16:creationId xmlns:a16="http://schemas.microsoft.com/office/drawing/2014/main" id="{9234717D-8B37-8A0A-FED3-FECD988CE564}"/>
                </a:ext>
              </a:extLst>
            </p:cNvPr>
            <p:cNvSpPr/>
            <p:nvPr/>
          </p:nvSpPr>
          <p:spPr>
            <a:xfrm>
              <a:off x="1694331" y="1847134"/>
              <a:ext cx="1816712" cy="665693"/>
            </a:xfrm>
            <a:prstGeom prst="homePlate">
              <a:avLst/>
            </a:prstGeom>
            <a:gradFill flip="none" rotWithShape="1">
              <a:gsLst>
                <a:gs pos="0">
                  <a:srgbClr val="1A6CA9"/>
                </a:gs>
                <a:gs pos="27000">
                  <a:srgbClr val="027AD1"/>
                </a:gs>
                <a:gs pos="55000">
                  <a:srgbClr val="04509C"/>
                </a:gs>
                <a:gs pos="100000">
                  <a:srgbClr val="042D6F"/>
                </a:gs>
              </a:gsLst>
              <a:lin ang="0" scaled="1"/>
              <a:tileRect/>
            </a:gradFill>
            <a:ln w="57150">
              <a:solidFill>
                <a:srgbClr val="044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98" name="Rectangle: Rounded Corners 9">
              <a:extLst>
                <a:ext uri="{FF2B5EF4-FFF2-40B4-BE49-F238E27FC236}">
                  <a16:creationId xmlns:a16="http://schemas.microsoft.com/office/drawing/2014/main" id="{8D60DBA4-36CC-EF77-B9DA-5FA46E4D882D}"/>
                </a:ext>
              </a:extLst>
            </p:cNvPr>
            <p:cNvSpPr/>
            <p:nvPr/>
          </p:nvSpPr>
          <p:spPr>
            <a:xfrm>
              <a:off x="1379824" y="1812978"/>
              <a:ext cx="458325" cy="734005"/>
            </a:xfrm>
            <a:prstGeom prst="round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5000">
                  <a:srgbClr val="FFC000"/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2700000" scaled="1"/>
            </a:gradFill>
            <a:ln w="57150"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423EDC33-0E6D-D909-46C0-90B43B4BC7C2}"/>
                </a:ext>
              </a:extLst>
            </p:cNvPr>
            <p:cNvSpPr txBox="1"/>
            <p:nvPr/>
          </p:nvSpPr>
          <p:spPr>
            <a:xfrm>
              <a:off x="3545950" y="2217781"/>
              <a:ext cx="8827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Perkara</a:t>
              </a:r>
              <a:endParaRPr lang="id-ID" sz="9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E1E5FCE2-4748-A065-E950-71AC1223C439}"/>
                </a:ext>
              </a:extLst>
            </p:cNvPr>
            <p:cNvSpPr txBox="1"/>
            <p:nvPr/>
          </p:nvSpPr>
          <p:spPr>
            <a:xfrm>
              <a:off x="1448036" y="1963533"/>
              <a:ext cx="246293" cy="43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n>
                    <a:solidFill>
                      <a:srgbClr val="FEBF0E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  <a:cs typeface="Lato" panose="020F0502020204030203" pitchFamily="34" charset="0"/>
                </a:rPr>
                <a:t>5</a:t>
              </a:r>
              <a:endParaRPr lang="id-ID" sz="2400" dirty="0">
                <a:latin typeface="Segoe UI Black" panose="020B0A02040204020203" pitchFamily="34" charset="0"/>
                <a:ea typeface="Segoe UI Black" panose="020B0A0204020402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02" name="TextBox 401">
            <a:extLst>
              <a:ext uri="{FF2B5EF4-FFF2-40B4-BE49-F238E27FC236}">
                <a16:creationId xmlns:a16="http://schemas.microsoft.com/office/drawing/2014/main" id="{ED744538-48B1-D590-2134-D1C08ED025EA}"/>
              </a:ext>
            </a:extLst>
          </p:cNvPr>
          <p:cNvSpPr txBox="1"/>
          <p:nvPr/>
        </p:nvSpPr>
        <p:spPr>
          <a:xfrm>
            <a:off x="7683995" y="1076980"/>
            <a:ext cx="449189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JANUARI</a:t>
            </a:r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-SEPTEMBER</a:t>
            </a:r>
            <a:r>
              <a:rPr lang="id-ID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CEED08-C796-6F2A-89D5-142BD748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176430"/>
              </p:ext>
            </p:extLst>
          </p:nvPr>
        </p:nvGraphicFramePr>
        <p:xfrm>
          <a:off x="968021" y="1547348"/>
          <a:ext cx="1866312" cy="41674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6312">
                  <a:extLst>
                    <a:ext uri="{9D8B030D-6E8A-4147-A177-3AD203B41FA5}">
                      <a16:colId xmlns:a16="http://schemas.microsoft.com/office/drawing/2014/main" val="1581005405"/>
                    </a:ext>
                  </a:extLst>
                </a:gridCol>
              </a:tblGrid>
              <a:tr h="8323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Narkotika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Narkoba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6860346"/>
                  </a:ext>
                </a:extLst>
              </a:tr>
              <a:tr h="7445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Kejahatan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Informasi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dan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Transaksi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Elektronik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6126543"/>
                  </a:ext>
                </a:extLst>
              </a:tr>
              <a:tr h="10006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Menjual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Atau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Mengedarkan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Obat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Keras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/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Bebas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Terbatas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Tanpa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Ijin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4385407"/>
                  </a:ext>
                </a:extLst>
              </a:tr>
              <a:tr h="7518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Kejahatan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psikotropika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01504214"/>
                  </a:ext>
                </a:extLst>
              </a:tr>
              <a:tr h="838167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Perbankan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267083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7ADBA0-353F-44DB-1C09-B1036F605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55008"/>
              </p:ext>
            </p:extLst>
          </p:nvPr>
        </p:nvGraphicFramePr>
        <p:xfrm>
          <a:off x="3109046" y="1543879"/>
          <a:ext cx="624840" cy="4120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4208901682"/>
                    </a:ext>
                  </a:extLst>
                </a:gridCol>
              </a:tblGrid>
              <a:tr h="6565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165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8490865"/>
                  </a:ext>
                </a:extLst>
              </a:tr>
              <a:tr h="1038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057271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8366114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4209001"/>
                  </a:ext>
                </a:extLst>
              </a:tr>
              <a:tr h="8488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53711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3F04D0-1A58-C338-2E9C-AB40C71FE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91572"/>
              </p:ext>
            </p:extLst>
          </p:nvPr>
        </p:nvGraphicFramePr>
        <p:xfrm>
          <a:off x="4862567" y="1666974"/>
          <a:ext cx="1823305" cy="4120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3305">
                  <a:extLst>
                    <a:ext uri="{9D8B030D-6E8A-4147-A177-3AD203B41FA5}">
                      <a16:colId xmlns:a16="http://schemas.microsoft.com/office/drawing/2014/main" val="1581005405"/>
                    </a:ext>
                  </a:extLst>
                </a:gridCol>
              </a:tblGrid>
              <a:tr h="61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Narkotika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860346"/>
                  </a:ext>
                </a:extLst>
              </a:tr>
              <a:tr h="99607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Kejahatan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Informasi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dan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Transaksi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Elektronik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6126543"/>
                  </a:ext>
                </a:extLst>
              </a:tr>
              <a:tr h="713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Menjual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Atau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Mengedarkan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Obat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Keras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/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Bebas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Terbatas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Tanpa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Ijin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4385407"/>
                  </a:ext>
                </a:extLst>
              </a:tr>
              <a:tr h="10164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Psikotropika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1504214"/>
                  </a:ext>
                </a:extLst>
              </a:tr>
              <a:tr h="7800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Kejahatan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Perdagangan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Manusia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267083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C1EED7-860B-7439-FDFD-373AF3371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356548"/>
              </p:ext>
            </p:extLst>
          </p:nvPr>
        </p:nvGraphicFramePr>
        <p:xfrm>
          <a:off x="6809891" y="1549881"/>
          <a:ext cx="900462" cy="4120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62">
                  <a:extLst>
                    <a:ext uri="{9D8B030D-6E8A-4147-A177-3AD203B41FA5}">
                      <a16:colId xmlns:a16="http://schemas.microsoft.com/office/drawing/2014/main" val="4208901682"/>
                    </a:ext>
                  </a:extLst>
                </a:gridCol>
              </a:tblGrid>
              <a:tr h="6565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4.187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8490865"/>
                  </a:ext>
                </a:extLst>
              </a:tr>
              <a:tr h="1038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1.574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057271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253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366114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4209001"/>
                  </a:ext>
                </a:extLst>
              </a:tr>
              <a:tr h="8488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3711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A81CA4-2727-8FE9-8E4B-D5591E458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618383"/>
              </p:ext>
            </p:extLst>
          </p:nvPr>
        </p:nvGraphicFramePr>
        <p:xfrm>
          <a:off x="10539582" y="1551472"/>
          <a:ext cx="1199665" cy="4120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9665">
                  <a:extLst>
                    <a:ext uri="{9D8B030D-6E8A-4147-A177-3AD203B41FA5}">
                      <a16:colId xmlns:a16="http://schemas.microsoft.com/office/drawing/2014/main" val="4208901682"/>
                    </a:ext>
                  </a:extLst>
                </a:gridCol>
              </a:tblGrid>
              <a:tr h="6565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36.759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8490865"/>
                  </a:ext>
                </a:extLst>
              </a:tr>
              <a:tr h="1038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13.511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057271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2.112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366114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4209001"/>
                  </a:ext>
                </a:extLst>
              </a:tr>
              <a:tr h="8488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Black" panose="020B0A02040204020203" pitchFamily="34" charset="0"/>
                          <a:ea typeface="+mn-ea"/>
                          <a:cs typeface="+mn-cs"/>
                        </a:rPr>
                        <a:t>358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3711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F0CD07-8F2D-0E31-9C04-FC5D1B581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433048"/>
              </p:ext>
            </p:extLst>
          </p:nvPr>
        </p:nvGraphicFramePr>
        <p:xfrm>
          <a:off x="8778160" y="1658228"/>
          <a:ext cx="1745271" cy="4120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5271">
                  <a:extLst>
                    <a:ext uri="{9D8B030D-6E8A-4147-A177-3AD203B41FA5}">
                      <a16:colId xmlns:a16="http://schemas.microsoft.com/office/drawing/2014/main" val="1581005405"/>
                    </a:ext>
                  </a:extLst>
                </a:gridCol>
              </a:tblGrid>
              <a:tr h="61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Narkotika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860346"/>
                  </a:ext>
                </a:extLst>
              </a:tr>
              <a:tr h="99607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Kejahatan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Informasi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dan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Transaksi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Elektronik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6126543"/>
                  </a:ext>
                </a:extLst>
              </a:tr>
              <a:tr h="713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Menjual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Atau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Mengedarkan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Obat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Keras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/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Bebas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Terbatas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Tanpa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Ijin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4385407"/>
                  </a:ext>
                </a:extLst>
              </a:tr>
              <a:tr h="10164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Psikotropika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1504214"/>
                  </a:ext>
                </a:extLst>
              </a:tr>
              <a:tr h="7800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Kejahatan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Perdagangan</a:t>
                      </a:r>
                      <a:r>
                        <a:rPr lang="en-ID" sz="1100" b="1" kern="1200" dirty="0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ID" sz="1100" b="1" kern="1200" dirty="0" err="1">
                          <a:ln>
                            <a:solidFill>
                              <a:srgbClr val="FEBF0E"/>
                            </a:solidFill>
                          </a:ln>
                          <a:solidFill>
                            <a:srgbClr val="FEBF0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Manusia</a:t>
                      </a:r>
                      <a:endParaRPr lang="en-ID" sz="1100" b="1" kern="1200" dirty="0">
                        <a:ln>
                          <a:solidFill>
                            <a:srgbClr val="FEBF0E"/>
                          </a:solidFill>
                        </a:ln>
                        <a:solidFill>
                          <a:srgbClr val="FEBF0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2670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245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5DA812-1DC7-D66F-2116-4E9C3CE46F2D}"/>
              </a:ext>
            </a:extLst>
          </p:cNvPr>
          <p:cNvSpPr txBox="1"/>
          <p:nvPr/>
        </p:nvSpPr>
        <p:spPr>
          <a:xfrm>
            <a:off x="1862382" y="494559"/>
            <a:ext cx="8467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 JENIS TINDAK PIDANA TRANSNASIONAL TERTINGGI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D22B-D203-EDA4-9B3C-E016A40CC0B6}"/>
              </a:ext>
            </a:extLst>
          </p:cNvPr>
          <p:cNvSpPr txBox="1"/>
          <p:nvPr/>
        </p:nvSpPr>
        <p:spPr>
          <a:xfrm>
            <a:off x="948230" y="1078151"/>
            <a:ext cx="247412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sv-SE" sz="15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C5C8C-E8CB-CEA3-4224-A3E107A0F2C2}"/>
              </a:ext>
            </a:extLst>
          </p:cNvPr>
          <p:cNvSpPr txBox="1"/>
          <p:nvPr/>
        </p:nvSpPr>
        <p:spPr>
          <a:xfrm>
            <a:off x="7749668" y="1103412"/>
            <a:ext cx="4346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JANUARI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-SEPTEMBER </a:t>
            </a:r>
            <a:r>
              <a:rPr lang="id-ID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79551-738E-4891-844F-FD8259A176F2}"/>
              </a:ext>
            </a:extLst>
          </p:cNvPr>
          <p:cNvSpPr txBox="1"/>
          <p:nvPr/>
        </p:nvSpPr>
        <p:spPr>
          <a:xfrm>
            <a:off x="7883093" y="6546614"/>
            <a:ext cx="40756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050" dirty="0">
                <a:solidFill>
                  <a:schemeClr val="bg1"/>
                </a:solidFill>
              </a:rPr>
              <a:t>Sumber: Aplikasi Dors SOPS Polri,29/10/2025 00:05 WIB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E3DB78-312B-AAA0-3583-B56C4AB95122}"/>
              </a:ext>
            </a:extLst>
          </p:cNvPr>
          <p:cNvSpPr/>
          <p:nvPr/>
        </p:nvSpPr>
        <p:spPr>
          <a:xfrm>
            <a:off x="365138" y="1401316"/>
            <a:ext cx="3709998" cy="4898440"/>
          </a:xfrm>
          <a:prstGeom prst="roundRect">
            <a:avLst>
              <a:gd name="adj" fmla="val 7853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8C9A2B-D077-23BD-C83C-3AA3A00BE714}"/>
              </a:ext>
            </a:extLst>
          </p:cNvPr>
          <p:cNvSpPr/>
          <p:nvPr/>
        </p:nvSpPr>
        <p:spPr>
          <a:xfrm>
            <a:off x="4241000" y="1465001"/>
            <a:ext cx="3709998" cy="4898439"/>
          </a:xfrm>
          <a:prstGeom prst="roundRect">
            <a:avLst>
              <a:gd name="adj" fmla="val 7853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16660B-098D-D41F-AFB7-7C32CCE06971}"/>
              </a:ext>
            </a:extLst>
          </p:cNvPr>
          <p:cNvSpPr/>
          <p:nvPr/>
        </p:nvSpPr>
        <p:spPr>
          <a:xfrm>
            <a:off x="8116862" y="1465001"/>
            <a:ext cx="3709998" cy="4898439"/>
          </a:xfrm>
          <a:prstGeom prst="roundRect">
            <a:avLst>
              <a:gd name="adj" fmla="val 7853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AA76AD-D1E4-4191-208D-320471FA65A7}"/>
              </a:ext>
            </a:extLst>
          </p:cNvPr>
          <p:cNvSpPr txBox="1"/>
          <p:nvPr/>
        </p:nvSpPr>
        <p:spPr>
          <a:xfrm>
            <a:off x="4890935" y="1084971"/>
            <a:ext cx="23910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SEPTEMBER</a:t>
            </a:r>
            <a:r>
              <a:rPr lang="sv-SE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0000000-0008-0000-02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266890"/>
              </p:ext>
            </p:extLst>
          </p:nvPr>
        </p:nvGraphicFramePr>
        <p:xfrm>
          <a:off x="4241001" y="1521723"/>
          <a:ext cx="3709998" cy="4835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0000000-0008-0000-02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0750593"/>
              </p:ext>
            </p:extLst>
          </p:nvPr>
        </p:nvGraphicFramePr>
        <p:xfrm>
          <a:off x="8125329" y="1521723"/>
          <a:ext cx="3675155" cy="4835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2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2027333"/>
              </p:ext>
            </p:extLst>
          </p:nvPr>
        </p:nvGraphicFramePr>
        <p:xfrm>
          <a:off x="391517" y="1401316"/>
          <a:ext cx="3683620" cy="4898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81842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6E0C0B-9897-4B11-9642-D57ADB63EBC9}"/>
              </a:ext>
            </a:extLst>
          </p:cNvPr>
          <p:cNvSpPr txBox="1"/>
          <p:nvPr/>
        </p:nvSpPr>
        <p:spPr>
          <a:xfrm>
            <a:off x="871272" y="199324"/>
            <a:ext cx="10376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SP2HP Online</a:t>
            </a:r>
            <a:endParaRPr lang="en-US" b="1" dirty="0">
              <a:solidFill>
                <a:srgbClr val="FEBF0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3964477-F898-11B1-149A-1655901A2C64}"/>
              </a:ext>
            </a:extLst>
          </p:cNvPr>
          <p:cNvSpPr/>
          <p:nvPr/>
        </p:nvSpPr>
        <p:spPr>
          <a:xfrm>
            <a:off x="194820" y="1274414"/>
            <a:ext cx="3740307" cy="4009089"/>
          </a:xfrm>
          <a:prstGeom prst="roundRect">
            <a:avLst>
              <a:gd name="adj" fmla="val 9613"/>
            </a:avLst>
          </a:prstGeom>
          <a:solidFill>
            <a:srgbClr val="FFF8E5">
              <a:alpha val="56000"/>
            </a:srgbClr>
          </a:solidFill>
          <a:ln>
            <a:solidFill>
              <a:srgbClr val="413E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F7AF27-332E-1B2D-8192-650E13AFBF3C}"/>
              </a:ext>
            </a:extLst>
          </p:cNvPr>
          <p:cNvGrpSpPr/>
          <p:nvPr/>
        </p:nvGrpSpPr>
        <p:grpSpPr>
          <a:xfrm>
            <a:off x="412107" y="1071258"/>
            <a:ext cx="3496467" cy="559959"/>
            <a:chOff x="7415682" y="2353074"/>
            <a:chExt cx="3694284" cy="4001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36ED7A4-FD0F-0A9D-4C37-7B298F852F34}"/>
                </a:ext>
              </a:extLst>
            </p:cNvPr>
            <p:cNvGrpSpPr/>
            <p:nvPr/>
          </p:nvGrpSpPr>
          <p:grpSpPr>
            <a:xfrm>
              <a:off x="7432429" y="2353074"/>
              <a:ext cx="3613642" cy="400109"/>
              <a:chOff x="7462853" y="1801480"/>
              <a:chExt cx="3613642" cy="646331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07CF827-DB76-27B8-7365-3F599E87741B}"/>
                  </a:ext>
                </a:extLst>
              </p:cNvPr>
              <p:cNvSpPr/>
              <p:nvPr/>
            </p:nvSpPr>
            <p:spPr>
              <a:xfrm>
                <a:off x="7462854" y="1801480"/>
                <a:ext cx="3613641" cy="646331"/>
              </a:xfrm>
              <a:prstGeom prst="roundRect">
                <a:avLst/>
              </a:prstGeom>
              <a:solidFill>
                <a:srgbClr val="FEBF0E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" name="Pentagon 2">
                <a:extLst>
                  <a:ext uri="{FF2B5EF4-FFF2-40B4-BE49-F238E27FC236}">
                    <a16:creationId xmlns:a16="http://schemas.microsoft.com/office/drawing/2014/main" id="{21FD9276-853E-B62B-A08E-D7DD7AF45E4A}"/>
                  </a:ext>
                </a:extLst>
              </p:cNvPr>
              <p:cNvSpPr/>
              <p:nvPr/>
            </p:nvSpPr>
            <p:spPr>
              <a:xfrm>
                <a:off x="7462853" y="1801480"/>
                <a:ext cx="2463572" cy="646330"/>
              </a:xfrm>
              <a:prstGeom prst="homePlate">
                <a:avLst/>
              </a:prstGeom>
              <a:solidFill>
                <a:srgbClr val="20396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FD068D-93D6-F708-E451-BE82BEF1B1EC}"/>
                </a:ext>
              </a:extLst>
            </p:cNvPr>
            <p:cNvSpPr txBox="1"/>
            <p:nvPr/>
          </p:nvSpPr>
          <p:spPr>
            <a:xfrm>
              <a:off x="7415682" y="2453264"/>
              <a:ext cx="2307309" cy="2272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Nunito sans" pitchFamily="2" charset="0"/>
                  <a:cs typeface="Poppins" pitchFamily="2" charset="77"/>
                </a:rPr>
                <a:t>JUMLAH PERMINTAAN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3762EC04-2F56-E176-7AFD-27331FECF567}"/>
                </a:ext>
              </a:extLst>
            </p:cNvPr>
            <p:cNvSpPr txBox="1">
              <a:spLocks/>
            </p:cNvSpPr>
            <p:nvPr/>
          </p:nvSpPr>
          <p:spPr>
            <a:xfrm>
              <a:off x="9891088" y="2423938"/>
              <a:ext cx="1218878" cy="28589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03965"/>
                  </a:solidFill>
                  <a:latin typeface="Nunito sans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4445B4-48C4-1F2B-A1CE-080F0CEF415D}"/>
              </a:ext>
            </a:extLst>
          </p:cNvPr>
          <p:cNvGrpSpPr/>
          <p:nvPr/>
        </p:nvGrpSpPr>
        <p:grpSpPr>
          <a:xfrm>
            <a:off x="350526" y="1812852"/>
            <a:ext cx="3484874" cy="3203200"/>
            <a:chOff x="718136" y="2442767"/>
            <a:chExt cx="4877949" cy="320320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59F523F-CE76-BC9C-1A51-38EAC567AB2A}"/>
                </a:ext>
              </a:extLst>
            </p:cNvPr>
            <p:cNvGrpSpPr/>
            <p:nvPr/>
          </p:nvGrpSpPr>
          <p:grpSpPr>
            <a:xfrm>
              <a:off x="764265" y="2442767"/>
              <a:ext cx="4831820" cy="1527946"/>
              <a:chOff x="1215237" y="4388158"/>
              <a:chExt cx="3630389" cy="88023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82D1173-B894-ED71-9BF7-0E2ED05124BF}"/>
                  </a:ext>
                </a:extLst>
              </p:cNvPr>
              <p:cNvGrpSpPr/>
              <p:nvPr/>
            </p:nvGrpSpPr>
            <p:grpSpPr>
              <a:xfrm>
                <a:off x="1215237" y="4388158"/>
                <a:ext cx="3630389" cy="400109"/>
                <a:chOff x="7415682" y="2353075"/>
                <a:chExt cx="3630389" cy="40010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774B38F9-82EB-4D5E-87A9-6430D7C71A3D}"/>
                    </a:ext>
                  </a:extLst>
                </p:cNvPr>
                <p:cNvGrpSpPr/>
                <p:nvPr/>
              </p:nvGrpSpPr>
              <p:grpSpPr>
                <a:xfrm>
                  <a:off x="7432429" y="2353075"/>
                  <a:ext cx="3613642" cy="400109"/>
                  <a:chOff x="7462853" y="1801478"/>
                  <a:chExt cx="3613642" cy="646330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355A7694-4E72-D2CF-E470-6A472A70632A}"/>
                      </a:ext>
                    </a:extLst>
                  </p:cNvPr>
                  <p:cNvSpPr/>
                  <p:nvPr/>
                </p:nvSpPr>
                <p:spPr>
                  <a:xfrm>
                    <a:off x="7462854" y="1801478"/>
                    <a:ext cx="3613641" cy="646331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41" name="Pentagon 2">
                    <a:extLst>
                      <a:ext uri="{FF2B5EF4-FFF2-40B4-BE49-F238E27FC236}">
                        <a16:creationId xmlns:a16="http://schemas.microsoft.com/office/drawing/2014/main" id="{EDA73A36-6909-1436-22BE-3860782C90A8}"/>
                      </a:ext>
                    </a:extLst>
                  </p:cNvPr>
                  <p:cNvSpPr/>
                  <p:nvPr/>
                </p:nvSpPr>
                <p:spPr>
                  <a:xfrm>
                    <a:off x="7462853" y="1801480"/>
                    <a:ext cx="246357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DCE9953-1CC3-D938-D1CD-5617D3020220}"/>
                    </a:ext>
                  </a:extLst>
                </p:cNvPr>
                <p:cNvSpPr txBox="1"/>
                <p:nvPr/>
              </p:nvSpPr>
              <p:spPr>
                <a:xfrm>
                  <a:off x="7415682" y="2478229"/>
                  <a:ext cx="2307309" cy="17730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JUMLAH DITEMUKAN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B51B50-EBCB-9194-EA9C-73A23D4A8A7D}"/>
                  </a:ext>
                </a:extLst>
              </p:cNvPr>
              <p:cNvGrpSpPr/>
              <p:nvPr/>
            </p:nvGrpSpPr>
            <p:grpSpPr>
              <a:xfrm>
                <a:off x="1215237" y="4868282"/>
                <a:ext cx="3630389" cy="400110"/>
                <a:chOff x="7415682" y="2353074"/>
                <a:chExt cx="3630389" cy="400110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9865FA6-98FA-BD3B-6D66-16EC92EA6BFB}"/>
                    </a:ext>
                  </a:extLst>
                </p:cNvPr>
                <p:cNvGrpSpPr/>
                <p:nvPr/>
              </p:nvGrpSpPr>
              <p:grpSpPr>
                <a:xfrm>
                  <a:off x="7432429" y="2353074"/>
                  <a:ext cx="3613642" cy="400110"/>
                  <a:chOff x="7462853" y="1801478"/>
                  <a:chExt cx="3613642" cy="646332"/>
                </a:xfrm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D5E42FF7-8260-572E-EF60-1203CCE3A112}"/>
                      </a:ext>
                    </a:extLst>
                  </p:cNvPr>
                  <p:cNvSpPr/>
                  <p:nvPr/>
                </p:nvSpPr>
                <p:spPr>
                  <a:xfrm>
                    <a:off x="7462854" y="1801478"/>
                    <a:ext cx="3613641" cy="646331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51" name="Pentagon 2">
                    <a:extLst>
                      <a:ext uri="{FF2B5EF4-FFF2-40B4-BE49-F238E27FC236}">
                        <a16:creationId xmlns:a16="http://schemas.microsoft.com/office/drawing/2014/main" id="{D17A3C7B-631A-B561-92FA-2583567DB4F7}"/>
                      </a:ext>
                    </a:extLst>
                  </p:cNvPr>
                  <p:cNvSpPr/>
                  <p:nvPr/>
                </p:nvSpPr>
                <p:spPr>
                  <a:xfrm>
                    <a:off x="7462853" y="1801480"/>
                    <a:ext cx="246357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856FBF7-AF38-B0D3-77A1-3093820C705D}"/>
                    </a:ext>
                  </a:extLst>
                </p:cNvPr>
                <p:cNvSpPr txBox="1"/>
                <p:nvPr/>
              </p:nvSpPr>
              <p:spPr>
                <a:xfrm>
                  <a:off x="7415682" y="2416172"/>
                  <a:ext cx="2307309" cy="30142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PERSENTASE JUMLAH DITEMUKAN</a:t>
                  </a:r>
                </a:p>
              </p:txBody>
            </p: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F11C37-55EA-4BFF-301D-C3CB2E150E4B}"/>
                </a:ext>
              </a:extLst>
            </p:cNvPr>
            <p:cNvSpPr/>
            <p:nvPr/>
          </p:nvSpPr>
          <p:spPr>
            <a:xfrm>
              <a:off x="786555" y="4108121"/>
              <a:ext cx="4809530" cy="694526"/>
            </a:xfrm>
            <a:prstGeom prst="rect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1" name="Pentagon 2">
              <a:extLst>
                <a:ext uri="{FF2B5EF4-FFF2-40B4-BE49-F238E27FC236}">
                  <a16:creationId xmlns:a16="http://schemas.microsoft.com/office/drawing/2014/main" id="{7C2C758D-9760-7418-7017-21E43383F6EB}"/>
                </a:ext>
              </a:extLst>
            </p:cNvPr>
            <p:cNvSpPr/>
            <p:nvPr/>
          </p:nvSpPr>
          <p:spPr>
            <a:xfrm>
              <a:off x="786554" y="4108123"/>
              <a:ext cx="3278860" cy="694525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695F72-5B68-3EE4-A318-9A61C92719B8}"/>
                </a:ext>
              </a:extLst>
            </p:cNvPr>
            <p:cNvSpPr txBox="1"/>
            <p:nvPr/>
          </p:nvSpPr>
          <p:spPr>
            <a:xfrm>
              <a:off x="764265" y="4325370"/>
              <a:ext cx="30708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JUMLAH TIDAK DITEMUKAN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9DFBA-DAFF-4868-DDED-36D423E21E39}"/>
                </a:ext>
              </a:extLst>
            </p:cNvPr>
            <p:cNvSpPr/>
            <p:nvPr/>
          </p:nvSpPr>
          <p:spPr>
            <a:xfrm>
              <a:off x="786555" y="4951440"/>
              <a:ext cx="4809530" cy="694526"/>
            </a:xfrm>
            <a:prstGeom prst="rect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5" name="Pentagon 2">
              <a:extLst>
                <a:ext uri="{FF2B5EF4-FFF2-40B4-BE49-F238E27FC236}">
                  <a16:creationId xmlns:a16="http://schemas.microsoft.com/office/drawing/2014/main" id="{D4886021-24F6-A772-AB41-F05F80EF4B6B}"/>
                </a:ext>
              </a:extLst>
            </p:cNvPr>
            <p:cNvSpPr/>
            <p:nvPr/>
          </p:nvSpPr>
          <p:spPr>
            <a:xfrm>
              <a:off x="786554" y="4951442"/>
              <a:ext cx="3278860" cy="694525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D4D22-4BE4-4655-189D-6D84E109675F}"/>
                </a:ext>
              </a:extLst>
            </p:cNvPr>
            <p:cNvSpPr txBox="1"/>
            <p:nvPr/>
          </p:nvSpPr>
          <p:spPr>
            <a:xfrm>
              <a:off x="718136" y="5037093"/>
              <a:ext cx="327885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PERSENTASE JUMLAH TIDAK DITEMUKAN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11B7A50-9B20-474A-A9AC-11A12622668F}"/>
              </a:ext>
            </a:extLst>
          </p:cNvPr>
          <p:cNvSpPr txBox="1"/>
          <p:nvPr/>
        </p:nvSpPr>
        <p:spPr>
          <a:xfrm>
            <a:off x="8368748" y="6497331"/>
            <a:ext cx="388052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Sumber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1050" dirty="0" err="1">
                <a:solidFill>
                  <a:schemeClr val="bg1"/>
                </a:solidFill>
              </a:rPr>
              <a:t>Aplikasi</a:t>
            </a:r>
            <a:r>
              <a:rPr lang="en-US" sz="1050" dirty="0">
                <a:solidFill>
                  <a:schemeClr val="bg1"/>
                </a:solidFill>
              </a:rPr>
              <a:t> EMP,29/10/2025</a:t>
            </a:r>
            <a:r>
              <a:rPr lang="id-ID" sz="1050" dirty="0">
                <a:solidFill>
                  <a:schemeClr val="bg1"/>
                </a:solidFill>
              </a:rPr>
              <a:t> </a:t>
            </a:r>
            <a:r>
              <a:rPr lang="en-US" sz="1050" dirty="0">
                <a:solidFill>
                  <a:schemeClr val="bg1"/>
                </a:solidFill>
              </a:rPr>
              <a:t>00:05 WIB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FF439AA0-682C-8AC7-C34C-AF006EA4B73C}"/>
              </a:ext>
            </a:extLst>
          </p:cNvPr>
          <p:cNvSpPr/>
          <p:nvPr/>
        </p:nvSpPr>
        <p:spPr>
          <a:xfrm>
            <a:off x="4189360" y="1315867"/>
            <a:ext cx="3740307" cy="4009089"/>
          </a:xfrm>
          <a:prstGeom prst="roundRect">
            <a:avLst>
              <a:gd name="adj" fmla="val 9613"/>
            </a:avLst>
          </a:prstGeom>
          <a:solidFill>
            <a:srgbClr val="FFF8E5">
              <a:alpha val="56000"/>
            </a:srgbClr>
          </a:solidFill>
          <a:ln>
            <a:solidFill>
              <a:srgbClr val="413E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24E1695-85BF-F0FE-1A53-0427BB08C64C}"/>
              </a:ext>
            </a:extLst>
          </p:cNvPr>
          <p:cNvGrpSpPr/>
          <p:nvPr/>
        </p:nvGrpSpPr>
        <p:grpSpPr>
          <a:xfrm>
            <a:off x="4345066" y="1084132"/>
            <a:ext cx="3484874" cy="541920"/>
            <a:chOff x="7415682" y="2331977"/>
            <a:chExt cx="3630389" cy="40010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2CFE641-992E-2DBE-B2C1-BB9ADD584932}"/>
                </a:ext>
              </a:extLst>
            </p:cNvPr>
            <p:cNvGrpSpPr/>
            <p:nvPr/>
          </p:nvGrpSpPr>
          <p:grpSpPr>
            <a:xfrm>
              <a:off x="7432429" y="2331977"/>
              <a:ext cx="3613642" cy="400109"/>
              <a:chOff x="7462853" y="1767400"/>
              <a:chExt cx="3613642" cy="646331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98B19510-A190-F1CB-5E6D-E2C3CA9D4B5D}"/>
                  </a:ext>
                </a:extLst>
              </p:cNvPr>
              <p:cNvSpPr/>
              <p:nvPr/>
            </p:nvSpPr>
            <p:spPr>
              <a:xfrm>
                <a:off x="7462854" y="1767400"/>
                <a:ext cx="3613641" cy="646331"/>
              </a:xfrm>
              <a:prstGeom prst="roundRect">
                <a:avLst/>
              </a:prstGeom>
              <a:solidFill>
                <a:srgbClr val="FEBF0E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Pentagon 2">
                <a:extLst>
                  <a:ext uri="{FF2B5EF4-FFF2-40B4-BE49-F238E27FC236}">
                    <a16:creationId xmlns:a16="http://schemas.microsoft.com/office/drawing/2014/main" id="{E21E2989-A3A8-978C-68A1-784BC4226A58}"/>
                  </a:ext>
                </a:extLst>
              </p:cNvPr>
              <p:cNvSpPr/>
              <p:nvPr/>
            </p:nvSpPr>
            <p:spPr>
              <a:xfrm>
                <a:off x="7462853" y="1767400"/>
                <a:ext cx="2463572" cy="646329"/>
              </a:xfrm>
              <a:prstGeom prst="homePlate">
                <a:avLst/>
              </a:prstGeom>
              <a:solidFill>
                <a:srgbClr val="20396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AA2C76A-F71D-EEE4-CE81-289A8A26C640}"/>
                </a:ext>
              </a:extLst>
            </p:cNvPr>
            <p:cNvSpPr txBox="1"/>
            <p:nvPr/>
          </p:nvSpPr>
          <p:spPr>
            <a:xfrm>
              <a:off x="7415682" y="2425135"/>
              <a:ext cx="2307308" cy="2272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Nunito sans" pitchFamily="2" charset="0"/>
                  <a:cs typeface="Poppins" pitchFamily="2" charset="77"/>
                </a:rPr>
                <a:t>JUMLAH PERMINTAAN</a:t>
              </a:r>
            </a:p>
          </p:txBody>
        </p:sp>
        <p:sp>
          <p:nvSpPr>
            <p:cNvPr id="126" name="Subtitle 2">
              <a:extLst>
                <a:ext uri="{FF2B5EF4-FFF2-40B4-BE49-F238E27FC236}">
                  <a16:creationId xmlns:a16="http://schemas.microsoft.com/office/drawing/2014/main" id="{55108429-679A-9F06-2BDD-89B0CEAD5F09}"/>
                </a:ext>
              </a:extLst>
            </p:cNvPr>
            <p:cNvSpPr txBox="1">
              <a:spLocks/>
            </p:cNvSpPr>
            <p:nvPr/>
          </p:nvSpPr>
          <p:spPr>
            <a:xfrm>
              <a:off x="9891091" y="2398081"/>
              <a:ext cx="1063952" cy="29540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03965"/>
                  </a:solidFill>
                  <a:latin typeface="Nunito sans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16.734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CF6EC7A-6C5B-5FC9-8A1D-54C5305626F3}"/>
              </a:ext>
            </a:extLst>
          </p:cNvPr>
          <p:cNvGrpSpPr/>
          <p:nvPr/>
        </p:nvGrpSpPr>
        <p:grpSpPr>
          <a:xfrm>
            <a:off x="4345066" y="1854305"/>
            <a:ext cx="3484874" cy="3203200"/>
            <a:chOff x="718136" y="2442767"/>
            <a:chExt cx="4877949" cy="3203200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FD5305A-5EA8-6FD3-5EE8-BC290CDA6117}"/>
                </a:ext>
              </a:extLst>
            </p:cNvPr>
            <p:cNvGrpSpPr/>
            <p:nvPr/>
          </p:nvGrpSpPr>
          <p:grpSpPr>
            <a:xfrm>
              <a:off x="764265" y="2442767"/>
              <a:ext cx="4831820" cy="1527948"/>
              <a:chOff x="1215237" y="4388157"/>
              <a:chExt cx="3630389" cy="880235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985B1DAF-F777-8641-BDFC-248FE8E1C18B}"/>
                  </a:ext>
                </a:extLst>
              </p:cNvPr>
              <p:cNvGrpSpPr/>
              <p:nvPr/>
            </p:nvGrpSpPr>
            <p:grpSpPr>
              <a:xfrm>
                <a:off x="1215237" y="4388157"/>
                <a:ext cx="3630389" cy="400110"/>
                <a:chOff x="7415682" y="2353074"/>
                <a:chExt cx="3630389" cy="400110"/>
              </a:xfrm>
            </p:grpSpPr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2B6E95E2-1F12-0CE5-3CFC-8C1F2C4CE6F3}"/>
                    </a:ext>
                  </a:extLst>
                </p:cNvPr>
                <p:cNvGrpSpPr/>
                <p:nvPr/>
              </p:nvGrpSpPr>
              <p:grpSpPr>
                <a:xfrm>
                  <a:off x="7432429" y="2353074"/>
                  <a:ext cx="3613642" cy="400110"/>
                  <a:chOff x="7462853" y="1801478"/>
                  <a:chExt cx="3613642" cy="646332"/>
                </a:xfrm>
              </p:grpSpPr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AD012BF2-E72F-B31C-8A7C-25937056B000}"/>
                      </a:ext>
                    </a:extLst>
                  </p:cNvPr>
                  <p:cNvSpPr/>
                  <p:nvPr/>
                </p:nvSpPr>
                <p:spPr>
                  <a:xfrm>
                    <a:off x="7462854" y="1801478"/>
                    <a:ext cx="3613641" cy="646331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150" name="Pentagon 2">
                    <a:extLst>
                      <a:ext uri="{FF2B5EF4-FFF2-40B4-BE49-F238E27FC236}">
                        <a16:creationId xmlns:a16="http://schemas.microsoft.com/office/drawing/2014/main" id="{76EAE05E-B5A7-5796-A108-1DDAC4A7DA7C}"/>
                      </a:ext>
                    </a:extLst>
                  </p:cNvPr>
                  <p:cNvSpPr/>
                  <p:nvPr/>
                </p:nvSpPr>
                <p:spPr>
                  <a:xfrm>
                    <a:off x="7462853" y="1801480"/>
                    <a:ext cx="246357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2D69FECB-A4CE-1518-EBE7-4F1BEA1ABDE8}"/>
                    </a:ext>
                  </a:extLst>
                </p:cNvPr>
                <p:cNvSpPr txBox="1"/>
                <p:nvPr/>
              </p:nvSpPr>
              <p:spPr>
                <a:xfrm>
                  <a:off x="7415682" y="2478229"/>
                  <a:ext cx="2307309" cy="17730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JUMLAH DITEMUKAN</a:t>
                  </a:r>
                </a:p>
              </p:txBody>
            </p:sp>
            <p:sp>
              <p:nvSpPr>
                <p:cNvPr id="148" name="Subtitle 2">
                  <a:extLst>
                    <a:ext uri="{FF2B5EF4-FFF2-40B4-BE49-F238E27FC236}">
                      <a16:creationId xmlns:a16="http://schemas.microsoft.com/office/drawing/2014/main" id="{86C43375-3F92-0C64-B58F-F47963FEE17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91089" y="2451632"/>
                  <a:ext cx="1063950" cy="2304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20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Nunito sans" pitchFamily="2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6.421</a:t>
                  </a: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BEBD59-7780-04E9-A2F0-AA7BE2BB04CC}"/>
                  </a:ext>
                </a:extLst>
              </p:cNvPr>
              <p:cNvGrpSpPr/>
              <p:nvPr/>
            </p:nvGrpSpPr>
            <p:grpSpPr>
              <a:xfrm>
                <a:off x="1215237" y="4868282"/>
                <a:ext cx="3630389" cy="400110"/>
                <a:chOff x="7415682" y="2353074"/>
                <a:chExt cx="3630389" cy="400110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D46A4192-023F-7B12-EB89-25F6DE774800}"/>
                    </a:ext>
                  </a:extLst>
                </p:cNvPr>
                <p:cNvGrpSpPr/>
                <p:nvPr/>
              </p:nvGrpSpPr>
              <p:grpSpPr>
                <a:xfrm>
                  <a:off x="7432429" y="2353074"/>
                  <a:ext cx="3613642" cy="400110"/>
                  <a:chOff x="7462853" y="1801478"/>
                  <a:chExt cx="3613642" cy="646332"/>
                </a:xfrm>
              </p:grpSpPr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929950C6-455A-A2FE-882D-E285BFC0A6C7}"/>
                      </a:ext>
                    </a:extLst>
                  </p:cNvPr>
                  <p:cNvSpPr/>
                  <p:nvPr/>
                </p:nvSpPr>
                <p:spPr>
                  <a:xfrm>
                    <a:off x="7462854" y="1801478"/>
                    <a:ext cx="3613641" cy="646331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145" name="Pentagon 2">
                    <a:extLst>
                      <a:ext uri="{FF2B5EF4-FFF2-40B4-BE49-F238E27FC236}">
                        <a16:creationId xmlns:a16="http://schemas.microsoft.com/office/drawing/2014/main" id="{DC40E97A-205D-03DE-C31A-53DDED9648B7}"/>
                      </a:ext>
                    </a:extLst>
                  </p:cNvPr>
                  <p:cNvSpPr/>
                  <p:nvPr/>
                </p:nvSpPr>
                <p:spPr>
                  <a:xfrm>
                    <a:off x="7462853" y="1801480"/>
                    <a:ext cx="246357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DB32ED32-05BC-357F-5BBF-83468C2DAF5C}"/>
                    </a:ext>
                  </a:extLst>
                </p:cNvPr>
                <p:cNvSpPr txBox="1"/>
                <p:nvPr/>
              </p:nvSpPr>
              <p:spPr>
                <a:xfrm>
                  <a:off x="7415682" y="2416172"/>
                  <a:ext cx="2307309" cy="30142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PERSENTASE JUMLAH DITEMUKAN</a:t>
                  </a:r>
                </a:p>
              </p:txBody>
            </p:sp>
            <p:sp>
              <p:nvSpPr>
                <p:cNvPr id="143" name="Subtitle 2">
                  <a:extLst>
                    <a:ext uri="{FF2B5EF4-FFF2-40B4-BE49-F238E27FC236}">
                      <a16:creationId xmlns:a16="http://schemas.microsoft.com/office/drawing/2014/main" id="{B9EEFFF4-4117-1F82-D96D-4382B0E5CF0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91089" y="2451632"/>
                  <a:ext cx="1063950" cy="2304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20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Nunito sans" pitchFamily="2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38%</a:t>
                  </a:r>
                </a:p>
              </p:txBody>
            </p:sp>
          </p:grp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068D113-1D89-C478-6B0C-11785A9516BF}"/>
                </a:ext>
              </a:extLst>
            </p:cNvPr>
            <p:cNvSpPr/>
            <p:nvPr/>
          </p:nvSpPr>
          <p:spPr>
            <a:xfrm>
              <a:off x="786555" y="4108121"/>
              <a:ext cx="4809530" cy="694526"/>
            </a:xfrm>
            <a:prstGeom prst="rect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Pentagon 2">
              <a:extLst>
                <a:ext uri="{FF2B5EF4-FFF2-40B4-BE49-F238E27FC236}">
                  <a16:creationId xmlns:a16="http://schemas.microsoft.com/office/drawing/2014/main" id="{16C501DC-3A49-8319-D735-ADFA6C33ECE4}"/>
                </a:ext>
              </a:extLst>
            </p:cNvPr>
            <p:cNvSpPr/>
            <p:nvPr/>
          </p:nvSpPr>
          <p:spPr>
            <a:xfrm>
              <a:off x="786554" y="4108123"/>
              <a:ext cx="3278860" cy="694525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F2337AE-F750-E77F-E33B-916A18768E89}"/>
                </a:ext>
              </a:extLst>
            </p:cNvPr>
            <p:cNvSpPr txBox="1"/>
            <p:nvPr/>
          </p:nvSpPr>
          <p:spPr>
            <a:xfrm>
              <a:off x="764265" y="4325370"/>
              <a:ext cx="30708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JUMLAH TIDAK DITEMUKAN</a:t>
              </a:r>
            </a:p>
          </p:txBody>
        </p:sp>
        <p:sp>
          <p:nvSpPr>
            <p:cNvPr id="134" name="Subtitle 2">
              <a:extLst>
                <a:ext uri="{FF2B5EF4-FFF2-40B4-BE49-F238E27FC236}">
                  <a16:creationId xmlns:a16="http://schemas.microsoft.com/office/drawing/2014/main" id="{66219C08-2D95-65A7-A34E-173EC5A89D3A}"/>
                </a:ext>
              </a:extLst>
            </p:cNvPr>
            <p:cNvSpPr txBox="1">
              <a:spLocks/>
            </p:cNvSpPr>
            <p:nvPr/>
          </p:nvSpPr>
          <p:spPr>
            <a:xfrm>
              <a:off x="4058876" y="4279202"/>
              <a:ext cx="1416051" cy="40011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unito sans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10.313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652AB85-2352-9706-3A5C-EB8493A249BF}"/>
                </a:ext>
              </a:extLst>
            </p:cNvPr>
            <p:cNvSpPr/>
            <p:nvPr/>
          </p:nvSpPr>
          <p:spPr>
            <a:xfrm>
              <a:off x="786555" y="4951440"/>
              <a:ext cx="4809530" cy="694526"/>
            </a:xfrm>
            <a:prstGeom prst="rect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36" name="Pentagon 2">
              <a:extLst>
                <a:ext uri="{FF2B5EF4-FFF2-40B4-BE49-F238E27FC236}">
                  <a16:creationId xmlns:a16="http://schemas.microsoft.com/office/drawing/2014/main" id="{CC89A46A-72AE-E49B-81BC-D24C2639B339}"/>
                </a:ext>
              </a:extLst>
            </p:cNvPr>
            <p:cNvSpPr/>
            <p:nvPr/>
          </p:nvSpPr>
          <p:spPr>
            <a:xfrm>
              <a:off x="786554" y="4951442"/>
              <a:ext cx="3278860" cy="694525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A0BC9B7-D37D-6C26-B285-AE84C81E4A1E}"/>
                </a:ext>
              </a:extLst>
            </p:cNvPr>
            <p:cNvSpPr txBox="1"/>
            <p:nvPr/>
          </p:nvSpPr>
          <p:spPr>
            <a:xfrm>
              <a:off x="718136" y="5037093"/>
              <a:ext cx="327885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PERSENTASE JUMLAH TIDAK DITEMUKAN</a:t>
              </a:r>
            </a:p>
          </p:txBody>
        </p:sp>
        <p:sp>
          <p:nvSpPr>
            <p:cNvPr id="138" name="Subtitle 2">
              <a:extLst>
                <a:ext uri="{FF2B5EF4-FFF2-40B4-BE49-F238E27FC236}">
                  <a16:creationId xmlns:a16="http://schemas.microsoft.com/office/drawing/2014/main" id="{1C36EA8E-1E0A-4695-9225-A999167D6182}"/>
                </a:ext>
              </a:extLst>
            </p:cNvPr>
            <p:cNvSpPr txBox="1">
              <a:spLocks/>
            </p:cNvSpPr>
            <p:nvPr/>
          </p:nvSpPr>
          <p:spPr>
            <a:xfrm>
              <a:off x="4058876" y="5122521"/>
              <a:ext cx="1416051" cy="40011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unito sans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62%</a:t>
              </a:r>
            </a:p>
          </p:txBody>
        </p:sp>
      </p:grp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311B1F3B-673E-716E-47AC-1DC0822D9D53}"/>
              </a:ext>
            </a:extLst>
          </p:cNvPr>
          <p:cNvSpPr/>
          <p:nvPr/>
        </p:nvSpPr>
        <p:spPr>
          <a:xfrm>
            <a:off x="8077771" y="1336254"/>
            <a:ext cx="3740307" cy="4009089"/>
          </a:xfrm>
          <a:prstGeom prst="roundRect">
            <a:avLst>
              <a:gd name="adj" fmla="val 9613"/>
            </a:avLst>
          </a:prstGeom>
          <a:solidFill>
            <a:srgbClr val="FFF8E5">
              <a:alpha val="56000"/>
            </a:srgbClr>
          </a:solidFill>
          <a:ln>
            <a:solidFill>
              <a:srgbClr val="413E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DECED38-FCFF-0686-9F5E-7F884E410DB8}"/>
              </a:ext>
            </a:extLst>
          </p:cNvPr>
          <p:cNvGrpSpPr/>
          <p:nvPr/>
        </p:nvGrpSpPr>
        <p:grpSpPr>
          <a:xfrm>
            <a:off x="8233477" y="1874692"/>
            <a:ext cx="3484874" cy="3203200"/>
            <a:chOff x="718136" y="2442767"/>
            <a:chExt cx="4877949" cy="3203200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1945340-E9E6-5984-E6A1-C1335A2450C6}"/>
                </a:ext>
              </a:extLst>
            </p:cNvPr>
            <p:cNvGrpSpPr/>
            <p:nvPr/>
          </p:nvGrpSpPr>
          <p:grpSpPr>
            <a:xfrm>
              <a:off x="764265" y="2442767"/>
              <a:ext cx="4831820" cy="1527948"/>
              <a:chOff x="1215237" y="4388157"/>
              <a:chExt cx="3630389" cy="880235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F7A3B2A2-5778-58D7-A1DB-DCF3BE4CCB91}"/>
                  </a:ext>
                </a:extLst>
              </p:cNvPr>
              <p:cNvGrpSpPr/>
              <p:nvPr/>
            </p:nvGrpSpPr>
            <p:grpSpPr>
              <a:xfrm>
                <a:off x="1215237" y="4388157"/>
                <a:ext cx="3630389" cy="400110"/>
                <a:chOff x="7415682" y="2353074"/>
                <a:chExt cx="3630389" cy="40011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0F557AC6-A441-C128-E026-F5DBB3085D0E}"/>
                    </a:ext>
                  </a:extLst>
                </p:cNvPr>
                <p:cNvGrpSpPr/>
                <p:nvPr/>
              </p:nvGrpSpPr>
              <p:grpSpPr>
                <a:xfrm>
                  <a:off x="7432429" y="2353074"/>
                  <a:ext cx="3613642" cy="400110"/>
                  <a:chOff x="7462853" y="1801478"/>
                  <a:chExt cx="3613642" cy="64633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E667A7C-A0D4-8801-CF2B-BCA1DB6652FE}"/>
                      </a:ext>
                    </a:extLst>
                  </p:cNvPr>
                  <p:cNvSpPr/>
                  <p:nvPr/>
                </p:nvSpPr>
                <p:spPr>
                  <a:xfrm>
                    <a:off x="7462854" y="1801478"/>
                    <a:ext cx="3613641" cy="646331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208" name="Pentagon 2">
                    <a:extLst>
                      <a:ext uri="{FF2B5EF4-FFF2-40B4-BE49-F238E27FC236}">
                        <a16:creationId xmlns:a16="http://schemas.microsoft.com/office/drawing/2014/main" id="{AA70CC87-3330-B0D2-C3FA-862C57AA194B}"/>
                      </a:ext>
                    </a:extLst>
                  </p:cNvPr>
                  <p:cNvSpPr/>
                  <p:nvPr/>
                </p:nvSpPr>
                <p:spPr>
                  <a:xfrm>
                    <a:off x="7462853" y="1801480"/>
                    <a:ext cx="246357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EEC05CAA-1357-3DBB-BB69-802839B279CF}"/>
                    </a:ext>
                  </a:extLst>
                </p:cNvPr>
                <p:cNvSpPr txBox="1"/>
                <p:nvPr/>
              </p:nvSpPr>
              <p:spPr>
                <a:xfrm>
                  <a:off x="7415682" y="2478229"/>
                  <a:ext cx="2307309" cy="17730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JUMLAH DITEMUKAN</a:t>
                  </a:r>
                </a:p>
              </p:txBody>
            </p:sp>
            <p:sp>
              <p:nvSpPr>
                <p:cNvPr id="206" name="Subtitle 2">
                  <a:extLst>
                    <a:ext uri="{FF2B5EF4-FFF2-40B4-BE49-F238E27FC236}">
                      <a16:creationId xmlns:a16="http://schemas.microsoft.com/office/drawing/2014/main" id="{C7BFA455-16A0-BB20-55BA-A3709967F9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91089" y="2451632"/>
                  <a:ext cx="1063950" cy="2304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20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Nunito sans" pitchFamily="2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53.456</a:t>
                  </a:r>
                </a:p>
              </p:txBody>
            </p: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98454286-755C-3E6F-946B-8DC2994828E0}"/>
                  </a:ext>
                </a:extLst>
              </p:cNvPr>
              <p:cNvGrpSpPr/>
              <p:nvPr/>
            </p:nvGrpSpPr>
            <p:grpSpPr>
              <a:xfrm>
                <a:off x="1215237" y="4868282"/>
                <a:ext cx="3630389" cy="400110"/>
                <a:chOff x="7415682" y="2353074"/>
                <a:chExt cx="3630389" cy="400110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F89CC195-A253-6B73-3CFA-A23C8A93A213}"/>
                    </a:ext>
                  </a:extLst>
                </p:cNvPr>
                <p:cNvGrpSpPr/>
                <p:nvPr/>
              </p:nvGrpSpPr>
              <p:grpSpPr>
                <a:xfrm>
                  <a:off x="7432429" y="2353074"/>
                  <a:ext cx="3613642" cy="400110"/>
                  <a:chOff x="7462853" y="1801478"/>
                  <a:chExt cx="3613642" cy="646332"/>
                </a:xfrm>
              </p:grpSpPr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9F484D7B-4688-31EC-F229-95EC0DFE305C}"/>
                      </a:ext>
                    </a:extLst>
                  </p:cNvPr>
                  <p:cNvSpPr/>
                  <p:nvPr/>
                </p:nvSpPr>
                <p:spPr>
                  <a:xfrm>
                    <a:off x="7462854" y="1801478"/>
                    <a:ext cx="3613641" cy="646331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203" name="Pentagon 2">
                    <a:extLst>
                      <a:ext uri="{FF2B5EF4-FFF2-40B4-BE49-F238E27FC236}">
                        <a16:creationId xmlns:a16="http://schemas.microsoft.com/office/drawing/2014/main" id="{ADB61A21-60A5-522F-27A9-6796EDB0AF83}"/>
                      </a:ext>
                    </a:extLst>
                  </p:cNvPr>
                  <p:cNvSpPr/>
                  <p:nvPr/>
                </p:nvSpPr>
                <p:spPr>
                  <a:xfrm>
                    <a:off x="7462853" y="1801480"/>
                    <a:ext cx="2463572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4F1A30F4-A1D7-9698-D310-F752367A3378}"/>
                    </a:ext>
                  </a:extLst>
                </p:cNvPr>
                <p:cNvSpPr txBox="1"/>
                <p:nvPr/>
              </p:nvSpPr>
              <p:spPr>
                <a:xfrm>
                  <a:off x="7415682" y="2416172"/>
                  <a:ext cx="2307309" cy="30142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PERSENTASE JUMLAH DITEMUKAN</a:t>
                  </a:r>
                </a:p>
              </p:txBody>
            </p:sp>
            <p:sp>
              <p:nvSpPr>
                <p:cNvPr id="201" name="Subtitle 2">
                  <a:extLst>
                    <a:ext uri="{FF2B5EF4-FFF2-40B4-BE49-F238E27FC236}">
                      <a16:creationId xmlns:a16="http://schemas.microsoft.com/office/drawing/2014/main" id="{2E37D34F-1142-D0AC-E28B-11292C7AAB8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91089" y="2451632"/>
                  <a:ext cx="1063950" cy="23049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20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Nunito sans" pitchFamily="2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39%</a:t>
                  </a:r>
                </a:p>
              </p:txBody>
            </p: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1BD1C55-AC56-4E74-D614-4E7E28265CB2}"/>
                </a:ext>
              </a:extLst>
            </p:cNvPr>
            <p:cNvSpPr/>
            <p:nvPr/>
          </p:nvSpPr>
          <p:spPr>
            <a:xfrm>
              <a:off x="786555" y="4108121"/>
              <a:ext cx="4809530" cy="694526"/>
            </a:xfrm>
            <a:prstGeom prst="rect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90" name="Pentagon 2">
              <a:extLst>
                <a:ext uri="{FF2B5EF4-FFF2-40B4-BE49-F238E27FC236}">
                  <a16:creationId xmlns:a16="http://schemas.microsoft.com/office/drawing/2014/main" id="{0D968AFF-3E34-0E69-1D7E-73DCC2FD9B09}"/>
                </a:ext>
              </a:extLst>
            </p:cNvPr>
            <p:cNvSpPr/>
            <p:nvPr/>
          </p:nvSpPr>
          <p:spPr>
            <a:xfrm>
              <a:off x="786554" y="4108123"/>
              <a:ext cx="3278860" cy="694525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2626A5D-CF1D-9358-34D1-2FE7D6655A3E}"/>
                </a:ext>
              </a:extLst>
            </p:cNvPr>
            <p:cNvSpPr txBox="1"/>
            <p:nvPr/>
          </p:nvSpPr>
          <p:spPr>
            <a:xfrm>
              <a:off x="764265" y="4217649"/>
              <a:ext cx="307088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JUMLAH TIDAK DITEMUKAN</a:t>
              </a:r>
            </a:p>
          </p:txBody>
        </p:sp>
        <p:sp>
          <p:nvSpPr>
            <p:cNvPr id="192" name="Subtitle 2">
              <a:extLst>
                <a:ext uri="{FF2B5EF4-FFF2-40B4-BE49-F238E27FC236}">
                  <a16:creationId xmlns:a16="http://schemas.microsoft.com/office/drawing/2014/main" id="{9E9761C9-5DD3-2F72-A9EA-BCB174E1CF8F}"/>
                </a:ext>
              </a:extLst>
            </p:cNvPr>
            <p:cNvSpPr txBox="1">
              <a:spLocks/>
            </p:cNvSpPr>
            <p:nvPr/>
          </p:nvSpPr>
          <p:spPr>
            <a:xfrm>
              <a:off x="4058876" y="4279202"/>
              <a:ext cx="1416051" cy="40011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unito sans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83.837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ED96BB8-B041-27B3-3129-2F97587509E3}"/>
                </a:ext>
              </a:extLst>
            </p:cNvPr>
            <p:cNvSpPr/>
            <p:nvPr/>
          </p:nvSpPr>
          <p:spPr>
            <a:xfrm>
              <a:off x="786555" y="4951440"/>
              <a:ext cx="4809530" cy="694526"/>
            </a:xfrm>
            <a:prstGeom prst="rect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94" name="Pentagon 2">
              <a:extLst>
                <a:ext uri="{FF2B5EF4-FFF2-40B4-BE49-F238E27FC236}">
                  <a16:creationId xmlns:a16="http://schemas.microsoft.com/office/drawing/2014/main" id="{31CC49EF-4545-C786-52BE-9F3B778443E1}"/>
                </a:ext>
              </a:extLst>
            </p:cNvPr>
            <p:cNvSpPr/>
            <p:nvPr/>
          </p:nvSpPr>
          <p:spPr>
            <a:xfrm>
              <a:off x="786554" y="4951442"/>
              <a:ext cx="3278860" cy="694525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ACC3467-8EA9-54E4-3F2F-0E43391EFCB3}"/>
                </a:ext>
              </a:extLst>
            </p:cNvPr>
            <p:cNvSpPr txBox="1"/>
            <p:nvPr/>
          </p:nvSpPr>
          <p:spPr>
            <a:xfrm>
              <a:off x="718136" y="5037093"/>
              <a:ext cx="327885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PERSENTASE JUMLAH TIDAK DITEMUKAN</a:t>
              </a:r>
            </a:p>
          </p:txBody>
        </p:sp>
        <p:sp>
          <p:nvSpPr>
            <p:cNvPr id="196" name="Subtitle 2">
              <a:extLst>
                <a:ext uri="{FF2B5EF4-FFF2-40B4-BE49-F238E27FC236}">
                  <a16:creationId xmlns:a16="http://schemas.microsoft.com/office/drawing/2014/main" id="{DEF39673-EF5D-A86C-C3E4-7FF4933FB774}"/>
                </a:ext>
              </a:extLst>
            </p:cNvPr>
            <p:cNvSpPr txBox="1">
              <a:spLocks/>
            </p:cNvSpPr>
            <p:nvPr/>
          </p:nvSpPr>
          <p:spPr>
            <a:xfrm>
              <a:off x="4058876" y="5122521"/>
              <a:ext cx="1416051" cy="40011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unito sans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61%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C3149A9-1041-DDFE-1609-6A718E002AAB}"/>
              </a:ext>
            </a:extLst>
          </p:cNvPr>
          <p:cNvGrpSpPr/>
          <p:nvPr/>
        </p:nvGrpSpPr>
        <p:grpSpPr>
          <a:xfrm>
            <a:off x="950825" y="5405006"/>
            <a:ext cx="7133802" cy="1092325"/>
            <a:chOff x="1099675" y="5508924"/>
            <a:chExt cx="7133802" cy="1092325"/>
          </a:xfrm>
        </p:grpSpPr>
        <p:sp>
          <p:nvSpPr>
            <p:cNvPr id="209" name="Rectangle: Rounded Corners 208">
              <a:extLst>
                <a:ext uri="{FF2B5EF4-FFF2-40B4-BE49-F238E27FC236}">
                  <a16:creationId xmlns:a16="http://schemas.microsoft.com/office/drawing/2014/main" id="{F90E5032-FF73-A770-3B11-AB53AF61F040}"/>
                </a:ext>
              </a:extLst>
            </p:cNvPr>
            <p:cNvSpPr/>
            <p:nvPr/>
          </p:nvSpPr>
          <p:spPr>
            <a:xfrm>
              <a:off x="1202671" y="5508924"/>
              <a:ext cx="7030806" cy="1092325"/>
            </a:xfrm>
            <a:prstGeom prst="roundRect">
              <a:avLst/>
            </a:prstGeom>
            <a:solidFill>
              <a:srgbClr val="20396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12F08ED-AD88-6AA4-E13D-91D508DE2582}"/>
                </a:ext>
              </a:extLst>
            </p:cNvPr>
            <p:cNvSpPr txBox="1"/>
            <p:nvPr/>
          </p:nvSpPr>
          <p:spPr>
            <a:xfrm>
              <a:off x="1235350" y="5827981"/>
              <a:ext cx="68424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Data SP2HP Online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Tidak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Ditemukan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karena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Pelapor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tidak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memasukkan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pribadi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secara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lengkap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sesuai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dengan format Pencarian SP2HP Online;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Pelapor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tidak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memasukkan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Nomor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Laporan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Polisi </a:t>
              </a: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sesuai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dengan format Pencarian SP2HP Online.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973E947-6827-D17E-8A7D-A976E08A1DAD}"/>
                </a:ext>
              </a:extLst>
            </p:cNvPr>
            <p:cNvSpPr txBox="1"/>
            <p:nvPr/>
          </p:nvSpPr>
          <p:spPr>
            <a:xfrm>
              <a:off x="1099675" y="5561382"/>
              <a:ext cx="1508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400" b="1" u="sng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KETERANGAN</a:t>
              </a: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C9C93DD7-459B-72CA-2AA9-78ED53AAB2E3}"/>
              </a:ext>
            </a:extLst>
          </p:cNvPr>
          <p:cNvSpPr txBox="1"/>
          <p:nvPr/>
        </p:nvSpPr>
        <p:spPr>
          <a:xfrm>
            <a:off x="902324" y="740178"/>
            <a:ext cx="28048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sv-SE" sz="15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C233739D-94CB-F3EA-CBCC-1618FF5ECD4B}"/>
              </a:ext>
            </a:extLst>
          </p:cNvPr>
          <p:cNvSpPr txBox="1"/>
          <p:nvPr/>
        </p:nvSpPr>
        <p:spPr>
          <a:xfrm>
            <a:off x="4715609" y="740178"/>
            <a:ext cx="28048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SEPTEMBER</a:t>
            </a:r>
            <a:r>
              <a:rPr lang="sv-SE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59D9E8D9-7C63-EF16-A99C-1C5F9660E395}"/>
              </a:ext>
            </a:extLst>
          </p:cNvPr>
          <p:cNvSpPr txBox="1"/>
          <p:nvPr/>
        </p:nvSpPr>
        <p:spPr>
          <a:xfrm>
            <a:off x="7674401" y="739419"/>
            <a:ext cx="4393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JANUARI</a:t>
            </a:r>
            <a:r>
              <a:rPr lang="en-US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-SEPTEMBER</a:t>
            </a:r>
            <a:r>
              <a:rPr lang="id-ID" sz="1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CBA40A-CE29-8D9B-C697-3F533788C6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747150"/>
              </p:ext>
            </p:extLst>
          </p:nvPr>
        </p:nvGraphicFramePr>
        <p:xfrm>
          <a:off x="2757638" y="1581956"/>
          <a:ext cx="977866" cy="32446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866">
                  <a:extLst>
                    <a:ext uri="{9D8B030D-6E8A-4147-A177-3AD203B41FA5}">
                      <a16:colId xmlns:a16="http://schemas.microsoft.com/office/drawing/2014/main" val="834934572"/>
                    </a:ext>
                  </a:extLst>
                </a:gridCol>
              </a:tblGrid>
              <a:tr h="757425"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Nunito sans" pitchFamily="2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7927656"/>
                  </a:ext>
                </a:extLst>
              </a:tr>
              <a:tr h="829076"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Nunito sans" pitchFamily="2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156010"/>
                  </a:ext>
                </a:extLst>
              </a:tr>
              <a:tr h="829076"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Nunito sans" pitchFamily="2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7714826"/>
                  </a:ext>
                </a:extLst>
              </a:tr>
              <a:tr h="829076"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Nunito sans" pitchFamily="2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23840153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8C26504C-4375-74ED-6E9E-197A695F8533}"/>
              </a:ext>
            </a:extLst>
          </p:cNvPr>
          <p:cNvGrpSpPr/>
          <p:nvPr/>
        </p:nvGrpSpPr>
        <p:grpSpPr>
          <a:xfrm>
            <a:off x="8266432" y="1084132"/>
            <a:ext cx="3438526" cy="551198"/>
            <a:chOff x="7415682" y="2353074"/>
            <a:chExt cx="3651672" cy="4069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D6ABA9C-EBFB-6B6C-0B28-655B7CB1A53A}"/>
                </a:ext>
              </a:extLst>
            </p:cNvPr>
            <p:cNvGrpSpPr/>
            <p:nvPr/>
          </p:nvGrpSpPr>
          <p:grpSpPr>
            <a:xfrm>
              <a:off x="7432429" y="2353074"/>
              <a:ext cx="3613642" cy="400109"/>
              <a:chOff x="7462853" y="1801480"/>
              <a:chExt cx="3613642" cy="646331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A1222E2-4951-6E78-D56B-FB3CDD5DC8B5}"/>
                  </a:ext>
                </a:extLst>
              </p:cNvPr>
              <p:cNvSpPr/>
              <p:nvPr/>
            </p:nvSpPr>
            <p:spPr>
              <a:xfrm>
                <a:off x="7462854" y="1801480"/>
                <a:ext cx="3613641" cy="646331"/>
              </a:xfrm>
              <a:prstGeom prst="roundRect">
                <a:avLst/>
              </a:prstGeom>
              <a:solidFill>
                <a:srgbClr val="FEBF0E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" name="Pentagon 2">
                <a:extLst>
                  <a:ext uri="{FF2B5EF4-FFF2-40B4-BE49-F238E27FC236}">
                    <a16:creationId xmlns:a16="http://schemas.microsoft.com/office/drawing/2014/main" id="{10227D76-372C-A7D2-260E-901087303B7C}"/>
                  </a:ext>
                </a:extLst>
              </p:cNvPr>
              <p:cNvSpPr/>
              <p:nvPr/>
            </p:nvSpPr>
            <p:spPr>
              <a:xfrm>
                <a:off x="7462853" y="1801480"/>
                <a:ext cx="2463572" cy="646330"/>
              </a:xfrm>
              <a:prstGeom prst="homePlate">
                <a:avLst/>
              </a:prstGeom>
              <a:solidFill>
                <a:srgbClr val="20396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DF439B-772D-5103-CE34-FC4D91A995B7}"/>
                </a:ext>
              </a:extLst>
            </p:cNvPr>
            <p:cNvSpPr txBox="1"/>
            <p:nvPr/>
          </p:nvSpPr>
          <p:spPr>
            <a:xfrm>
              <a:off x="7415682" y="2373731"/>
              <a:ext cx="2307308" cy="3863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Nunito sans" pitchFamily="2" charset="0"/>
                  <a:cs typeface="Poppins" pitchFamily="2" charset="77"/>
                </a:rPr>
                <a:t>JUMLAH PERMINTAAN</a:t>
              </a:r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211B0E43-1DFB-9C6F-8817-CBA55D0EA41D}"/>
                </a:ext>
              </a:extLst>
            </p:cNvPr>
            <p:cNvSpPr txBox="1">
              <a:spLocks/>
            </p:cNvSpPr>
            <p:nvPr/>
          </p:nvSpPr>
          <p:spPr>
            <a:xfrm>
              <a:off x="9816486" y="2419176"/>
              <a:ext cx="1250868" cy="29540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03965"/>
                  </a:solidFill>
                  <a:latin typeface="Nunito sans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137.293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1659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6E0C0B-9897-4B11-9642-D57ADB63EBC9}"/>
              </a:ext>
            </a:extLst>
          </p:cNvPr>
          <p:cNvSpPr txBox="1"/>
          <p:nvPr/>
        </p:nvSpPr>
        <p:spPr>
          <a:xfrm>
            <a:off x="635726" y="767841"/>
            <a:ext cx="1037648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PELAYANAN</a:t>
            </a:r>
            <a:r>
              <a:rPr lang="en-US" sz="2800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 PUSIKNAS BARESKRIM POLRI</a:t>
            </a:r>
          </a:p>
          <a:p>
            <a:pPr algn="ctr"/>
            <a:r>
              <a:rPr lang="en-US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(Data </a:t>
            </a:r>
            <a:r>
              <a:rPr lang="en-US" b="1" dirty="0" err="1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Informasi</a:t>
            </a:r>
            <a:r>
              <a:rPr lang="en-US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Kependudukan</a:t>
            </a:r>
            <a:r>
              <a:rPr lang="en-US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Data </a:t>
            </a:r>
            <a:r>
              <a:rPr lang="en-US" b="1" dirty="0" err="1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Perlintasan</a:t>
            </a:r>
            <a:r>
              <a:rPr lang="en-US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Orang dan Data </a:t>
            </a:r>
            <a:r>
              <a:rPr lang="en-US" b="1" dirty="0" err="1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Catatan</a:t>
            </a:r>
            <a:r>
              <a:rPr lang="en-US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Kriminal</a:t>
            </a:r>
            <a:r>
              <a:rPr lang="en-US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3964477-F898-11B1-149A-1655901A2C64}"/>
              </a:ext>
            </a:extLst>
          </p:cNvPr>
          <p:cNvSpPr/>
          <p:nvPr/>
        </p:nvSpPr>
        <p:spPr>
          <a:xfrm>
            <a:off x="1054462" y="3251546"/>
            <a:ext cx="3968685" cy="2611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413E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9F523F-CE76-BC9C-1A51-38EAC567AB2A}"/>
              </a:ext>
            </a:extLst>
          </p:cNvPr>
          <p:cNvGrpSpPr/>
          <p:nvPr/>
        </p:nvGrpSpPr>
        <p:grpSpPr>
          <a:xfrm>
            <a:off x="1206489" y="4388157"/>
            <a:ext cx="3632779" cy="1367376"/>
            <a:chOff x="1203703" y="4388157"/>
            <a:chExt cx="3632779" cy="136737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82D1173-B894-ED71-9BF7-0E2ED05124BF}"/>
                </a:ext>
              </a:extLst>
            </p:cNvPr>
            <p:cNvGrpSpPr/>
            <p:nvPr/>
          </p:nvGrpSpPr>
          <p:grpSpPr>
            <a:xfrm>
              <a:off x="1203703" y="4388157"/>
              <a:ext cx="3632779" cy="413863"/>
              <a:chOff x="7404148" y="2353074"/>
              <a:chExt cx="3632779" cy="41386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74B38F9-82EB-4D5E-87A9-6430D7C71A3D}"/>
                  </a:ext>
                </a:extLst>
              </p:cNvPr>
              <p:cNvGrpSpPr/>
              <p:nvPr/>
            </p:nvGrpSpPr>
            <p:grpSpPr>
              <a:xfrm>
                <a:off x="7404148" y="2353074"/>
                <a:ext cx="3632779" cy="400110"/>
                <a:chOff x="7434572" y="1801478"/>
                <a:chExt cx="3632779" cy="646332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5A7694-4E72-D2CF-E470-6A472A70632A}"/>
                    </a:ext>
                  </a:extLst>
                </p:cNvPr>
                <p:cNvSpPr/>
                <p:nvPr/>
              </p:nvSpPr>
              <p:spPr>
                <a:xfrm>
                  <a:off x="7453710" y="1801478"/>
                  <a:ext cx="3613641" cy="646330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1" name="Pentagon 2">
                  <a:extLst>
                    <a:ext uri="{FF2B5EF4-FFF2-40B4-BE49-F238E27FC236}">
                      <a16:creationId xmlns:a16="http://schemas.microsoft.com/office/drawing/2014/main" id="{EDA73A36-6909-1436-22BE-3860782C90A8}"/>
                    </a:ext>
                  </a:extLst>
                </p:cNvPr>
                <p:cNvSpPr/>
                <p:nvPr/>
              </p:nvSpPr>
              <p:spPr>
                <a:xfrm>
                  <a:off x="7434572" y="1801480"/>
                  <a:ext cx="2463572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43" name="Subtitle 2">
                <a:extLst>
                  <a:ext uri="{FF2B5EF4-FFF2-40B4-BE49-F238E27FC236}">
                    <a16:creationId xmlns:a16="http://schemas.microsoft.com/office/drawing/2014/main" id="{28EC8F07-2B6A-24CB-A27D-5F3C7B9C2F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1089" y="2366827"/>
                <a:ext cx="1063950" cy="40011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0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Nunito sans" pitchFamily="2" charset="0"/>
                    <a:ea typeface="Lato" panose="020F0502020204030203" pitchFamily="34" charset="0"/>
                    <a:cs typeface="Lato" panose="020F0502020204030203" pitchFamily="34" charset="0"/>
                  </a:rPr>
                  <a:t>32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FB51B50-EBCB-9194-EA9C-73A23D4A8A7D}"/>
                </a:ext>
              </a:extLst>
            </p:cNvPr>
            <p:cNvGrpSpPr/>
            <p:nvPr/>
          </p:nvGrpSpPr>
          <p:grpSpPr>
            <a:xfrm>
              <a:off x="1203703" y="4868282"/>
              <a:ext cx="3625175" cy="413863"/>
              <a:chOff x="7404148" y="2353074"/>
              <a:chExt cx="3625175" cy="41386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9865FA6-98FA-BD3B-6D66-16EC92EA6BFB}"/>
                  </a:ext>
                </a:extLst>
              </p:cNvPr>
              <p:cNvGrpSpPr/>
              <p:nvPr/>
            </p:nvGrpSpPr>
            <p:grpSpPr>
              <a:xfrm>
                <a:off x="7404148" y="2353074"/>
                <a:ext cx="3625175" cy="400110"/>
                <a:chOff x="7434572" y="1801478"/>
                <a:chExt cx="3625175" cy="64633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5E42FF7-8260-572E-EF60-1203CCE3A112}"/>
                    </a:ext>
                  </a:extLst>
                </p:cNvPr>
                <p:cNvSpPr/>
                <p:nvPr/>
              </p:nvSpPr>
              <p:spPr>
                <a:xfrm>
                  <a:off x="7446106" y="1801478"/>
                  <a:ext cx="3613641" cy="646330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51" name="Pentagon 2">
                  <a:extLst>
                    <a:ext uri="{FF2B5EF4-FFF2-40B4-BE49-F238E27FC236}">
                      <a16:creationId xmlns:a16="http://schemas.microsoft.com/office/drawing/2014/main" id="{D17A3C7B-631A-B561-92FA-2583567DB4F7}"/>
                    </a:ext>
                  </a:extLst>
                </p:cNvPr>
                <p:cNvSpPr/>
                <p:nvPr/>
              </p:nvSpPr>
              <p:spPr>
                <a:xfrm>
                  <a:off x="7434572" y="1801480"/>
                  <a:ext cx="2463572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49" name="Subtitle 2">
                <a:extLst>
                  <a:ext uri="{FF2B5EF4-FFF2-40B4-BE49-F238E27FC236}">
                    <a16:creationId xmlns:a16="http://schemas.microsoft.com/office/drawing/2014/main" id="{FD523CF8-0026-ABBE-9BD2-A0335809B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1089" y="2366827"/>
                <a:ext cx="1063950" cy="40011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0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Nunito sans" pitchFamily="2" charset="0"/>
                    <a:ea typeface="Lato" panose="020F0502020204030203" pitchFamily="34" charset="0"/>
                    <a:cs typeface="Lato" panose="020F0502020204030203" pitchFamily="34" charset="0"/>
                  </a:rPr>
                  <a:t>82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451F813-2ACE-4DD1-E38B-7D56DF4EACB1}"/>
                </a:ext>
              </a:extLst>
            </p:cNvPr>
            <p:cNvGrpSpPr/>
            <p:nvPr/>
          </p:nvGrpSpPr>
          <p:grpSpPr>
            <a:xfrm>
              <a:off x="1203703" y="5341672"/>
              <a:ext cx="3625175" cy="413861"/>
              <a:chOff x="7404148" y="2353076"/>
              <a:chExt cx="3625175" cy="4138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BED228B-31D7-3887-3CAE-1F3E9E90AA58}"/>
                  </a:ext>
                </a:extLst>
              </p:cNvPr>
              <p:cNvGrpSpPr/>
              <p:nvPr/>
            </p:nvGrpSpPr>
            <p:grpSpPr>
              <a:xfrm>
                <a:off x="7404148" y="2353076"/>
                <a:ext cx="3625175" cy="400109"/>
                <a:chOff x="7434572" y="1801480"/>
                <a:chExt cx="3625175" cy="64633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BDAC1DF-74E4-DFBE-2916-4B2C99A96A45}"/>
                    </a:ext>
                  </a:extLst>
                </p:cNvPr>
                <p:cNvSpPr/>
                <p:nvPr/>
              </p:nvSpPr>
              <p:spPr>
                <a:xfrm>
                  <a:off x="7446106" y="1801480"/>
                  <a:ext cx="3613641" cy="646330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Lato Light" panose="020F0502020204030203" pitchFamily="34" charset="0"/>
                    </a:rPr>
                    <a:t>79</a:t>
                  </a:r>
                </a:p>
              </p:txBody>
            </p:sp>
            <p:sp>
              <p:nvSpPr>
                <p:cNvPr id="57" name="Pentagon 2">
                  <a:extLst>
                    <a:ext uri="{FF2B5EF4-FFF2-40B4-BE49-F238E27FC236}">
                      <a16:creationId xmlns:a16="http://schemas.microsoft.com/office/drawing/2014/main" id="{0AE9A884-ADC8-290B-A67D-EEEC010FB9AF}"/>
                    </a:ext>
                  </a:extLst>
                </p:cNvPr>
                <p:cNvSpPr/>
                <p:nvPr/>
              </p:nvSpPr>
              <p:spPr>
                <a:xfrm>
                  <a:off x="7434572" y="1801480"/>
                  <a:ext cx="2463572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55" name="Subtitle 2">
                <a:extLst>
                  <a:ext uri="{FF2B5EF4-FFF2-40B4-BE49-F238E27FC236}">
                    <a16:creationId xmlns:a16="http://schemas.microsoft.com/office/drawing/2014/main" id="{8B67CF9C-7EF8-3399-F549-1D9066F5F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1089" y="2366827"/>
                <a:ext cx="1063950" cy="40011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0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Nunito sans" pitchFamily="2" charset="0"/>
                    <a:ea typeface="Lato" panose="020F0502020204030203" pitchFamily="34" charset="0"/>
                    <a:cs typeface="Lato" panose="020F0502020204030203" pitchFamily="34" charset="0"/>
                  </a:rPr>
                  <a:t>577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F7AF27-332E-1B2D-8192-650E13AFBF3C}"/>
              </a:ext>
            </a:extLst>
          </p:cNvPr>
          <p:cNvGrpSpPr/>
          <p:nvPr/>
        </p:nvGrpSpPr>
        <p:grpSpPr>
          <a:xfrm>
            <a:off x="1223609" y="3383155"/>
            <a:ext cx="3630388" cy="689038"/>
            <a:chOff x="7415682" y="2353074"/>
            <a:chExt cx="3630388" cy="40010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36ED7A4-FD0F-0A9D-4C37-7B298F852F34}"/>
                </a:ext>
              </a:extLst>
            </p:cNvPr>
            <p:cNvGrpSpPr/>
            <p:nvPr/>
          </p:nvGrpSpPr>
          <p:grpSpPr>
            <a:xfrm>
              <a:off x="7432429" y="2353074"/>
              <a:ext cx="3613641" cy="400109"/>
              <a:chOff x="7462853" y="1801479"/>
              <a:chExt cx="3613641" cy="646331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7CF827-DB76-27B8-7365-3F599E87741B}"/>
                  </a:ext>
                </a:extLst>
              </p:cNvPr>
              <p:cNvSpPr/>
              <p:nvPr/>
            </p:nvSpPr>
            <p:spPr>
              <a:xfrm>
                <a:off x="7462853" y="1801479"/>
                <a:ext cx="3613641" cy="646331"/>
              </a:xfrm>
              <a:prstGeom prst="rect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4" name="Pentagon 2">
                <a:extLst>
                  <a:ext uri="{FF2B5EF4-FFF2-40B4-BE49-F238E27FC236}">
                    <a16:creationId xmlns:a16="http://schemas.microsoft.com/office/drawing/2014/main" id="{21FD9276-853E-B62B-A08E-D7DD7AF45E4A}"/>
                  </a:ext>
                </a:extLst>
              </p:cNvPr>
              <p:cNvSpPr/>
              <p:nvPr/>
            </p:nvSpPr>
            <p:spPr>
              <a:xfrm>
                <a:off x="7462853" y="1801480"/>
                <a:ext cx="2463572" cy="646330"/>
              </a:xfrm>
              <a:prstGeom prst="homePlate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CFD068D-93D6-F708-E451-BE82BEF1B1EC}"/>
                </a:ext>
              </a:extLst>
            </p:cNvPr>
            <p:cNvSpPr txBox="1"/>
            <p:nvPr/>
          </p:nvSpPr>
          <p:spPr>
            <a:xfrm>
              <a:off x="7415682" y="2412994"/>
              <a:ext cx="230730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Nunito sans" pitchFamily="2" charset="0"/>
                  <a:cs typeface="Poppins" pitchFamily="2" charset="77"/>
                </a:rPr>
                <a:t>Jumlah Permintaan</a:t>
              </a:r>
              <a:endParaRPr lang="en-US" sz="1400" b="1" dirty="0">
                <a:solidFill>
                  <a:schemeClr val="bg1"/>
                </a:solidFill>
                <a:latin typeface="Nunito sans" pitchFamily="2" charset="0"/>
                <a:cs typeface="Poppins" pitchFamily="2" charset="77"/>
              </a:endParaRP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3762EC04-2F56-E176-7AFD-27331FECF567}"/>
                </a:ext>
              </a:extLst>
            </p:cNvPr>
            <p:cNvSpPr txBox="1">
              <a:spLocks/>
            </p:cNvSpPr>
            <p:nvPr/>
          </p:nvSpPr>
          <p:spPr>
            <a:xfrm>
              <a:off x="9891089" y="2450714"/>
              <a:ext cx="1063950" cy="23233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03965"/>
                  </a:solidFill>
                  <a:latin typeface="Nunito sans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691</a:t>
              </a:r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EDCDD49-9147-411B-55C1-0E8F1798469B}"/>
              </a:ext>
            </a:extLst>
          </p:cNvPr>
          <p:cNvSpPr/>
          <p:nvPr/>
        </p:nvSpPr>
        <p:spPr>
          <a:xfrm>
            <a:off x="6824702" y="2429920"/>
            <a:ext cx="4739041" cy="371766"/>
          </a:xfrm>
          <a:prstGeom prst="roundRect">
            <a:avLst>
              <a:gd name="adj" fmla="val 50000"/>
            </a:avLst>
          </a:prstGeom>
          <a:solidFill>
            <a:srgbClr val="A60000"/>
          </a:solidFill>
          <a:ln w="38100">
            <a:solidFill>
              <a:srgbClr val="A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 </a:t>
            </a:r>
            <a:r>
              <a:rPr lang="en-US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Permintaan</a:t>
            </a: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</a:t>
            </a:r>
            <a:endParaRPr lang="en-ID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0D394B09-3676-BE94-F5CE-ABC667454F4E}"/>
              </a:ext>
            </a:extLst>
          </p:cNvPr>
          <p:cNvGraphicFramePr>
            <a:graphicFrameLocks noGrp="1"/>
          </p:cNvGraphicFramePr>
          <p:nvPr/>
        </p:nvGraphicFramePr>
        <p:xfrm>
          <a:off x="6493979" y="3036986"/>
          <a:ext cx="5400486" cy="25618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7964">
                  <a:extLst>
                    <a:ext uri="{9D8B030D-6E8A-4147-A177-3AD203B41FA5}">
                      <a16:colId xmlns:a16="http://schemas.microsoft.com/office/drawing/2014/main" val="1508269380"/>
                    </a:ext>
                  </a:extLst>
                </a:gridCol>
                <a:gridCol w="2062926">
                  <a:extLst>
                    <a:ext uri="{9D8B030D-6E8A-4147-A177-3AD203B41FA5}">
                      <a16:colId xmlns:a16="http://schemas.microsoft.com/office/drawing/2014/main" val="3495067348"/>
                    </a:ext>
                  </a:extLst>
                </a:gridCol>
                <a:gridCol w="1037493">
                  <a:extLst>
                    <a:ext uri="{9D8B030D-6E8A-4147-A177-3AD203B41FA5}">
                      <a16:colId xmlns:a16="http://schemas.microsoft.com/office/drawing/2014/main" val="1318379389"/>
                    </a:ext>
                  </a:extLst>
                </a:gridCol>
                <a:gridCol w="923192">
                  <a:extLst>
                    <a:ext uri="{9D8B030D-6E8A-4147-A177-3AD203B41FA5}">
                      <a16:colId xmlns:a16="http://schemas.microsoft.com/office/drawing/2014/main" val="2394733113"/>
                    </a:ext>
                  </a:extLst>
                </a:gridCol>
                <a:gridCol w="868911">
                  <a:extLst>
                    <a:ext uri="{9D8B030D-6E8A-4147-A177-3AD203B41FA5}">
                      <a16:colId xmlns:a16="http://schemas.microsoft.com/office/drawing/2014/main" val="153441001"/>
                    </a:ext>
                  </a:extLst>
                </a:gridCol>
              </a:tblGrid>
              <a:tr h="19619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No.</a:t>
                      </a:r>
                      <a:endParaRPr lang="en-ID" sz="12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Instansi</a:t>
                      </a:r>
                      <a:endParaRPr lang="en-ID" sz="12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Proses</a:t>
                      </a:r>
                      <a:endParaRPr lang="en-ID" sz="12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Selesai</a:t>
                      </a:r>
                      <a:endParaRPr lang="en-ID" sz="12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</a:t>
                      </a:r>
                      <a:endParaRPr lang="en-ID" sz="12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84662"/>
                  </a:ext>
                </a:extLst>
              </a:tr>
              <a:tr h="18529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1.</a:t>
                      </a:r>
                      <a:endParaRPr lang="en-ID" sz="11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Hubinter</a:t>
                      </a:r>
                      <a:endParaRPr lang="en-ID" sz="11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</a:t>
                      </a:r>
                      <a:endParaRPr lang="en-ID" sz="11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184</a:t>
                      </a:r>
                      <a:endParaRPr lang="en-ID" sz="11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191</a:t>
                      </a:r>
                      <a:endParaRPr lang="en-ID" sz="11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722337"/>
                  </a:ext>
                </a:extLst>
              </a:tr>
              <a:tr h="18529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2.</a:t>
                      </a:r>
                      <a:endParaRPr lang="en-ID" sz="11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Kedutaan</a:t>
                      </a:r>
                      <a:r>
                        <a:rPr lang="en-US" sz="11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100" b="1" dirty="0" err="1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Asing</a:t>
                      </a:r>
                      <a:endParaRPr lang="en-ID" sz="11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</a:t>
                      </a:r>
                      <a:endParaRPr lang="en-ID" sz="11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474</a:t>
                      </a:r>
                      <a:endParaRPr lang="en-ID" sz="11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483</a:t>
                      </a:r>
                      <a:endParaRPr lang="en-ID" sz="1100" b="1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163929"/>
                  </a:ext>
                </a:extLst>
              </a:tr>
              <a:tr h="3051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3.</a:t>
                      </a:r>
                      <a:endParaRPr lang="en-ID" sz="1100" b="1" kern="1200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b="1" kern="1200" dirty="0" err="1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Direktorat</a:t>
                      </a:r>
                      <a:r>
                        <a:rPr lang="en-US" sz="1100" b="1" kern="1200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100" b="1" kern="1200" dirty="0" err="1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Bareskrim</a:t>
                      </a:r>
                      <a:r>
                        <a:rPr lang="en-US" sz="1100" b="1" kern="1200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100" b="1" kern="1200" dirty="0" err="1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Polri</a:t>
                      </a:r>
                      <a:endParaRPr lang="en-ID" sz="1100" b="1" kern="1200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0</a:t>
                      </a:r>
                      <a:endParaRPr lang="en-ID" sz="1100" b="1" kern="1200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9</a:t>
                      </a:r>
                      <a:endParaRPr lang="en-ID" sz="1100" b="1" kern="1200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9</a:t>
                      </a:r>
                      <a:endParaRPr lang="en-ID" sz="1100" b="1" kern="1200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2259440"/>
                  </a:ext>
                </a:extLst>
              </a:tr>
              <a:tr h="30519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4.</a:t>
                      </a:r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Polda</a:t>
                      </a:r>
                      <a:r>
                        <a:rPr lang="en-US" sz="1100" b="1" dirty="0"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Kalimantan Selatan</a:t>
                      </a:r>
                      <a:endParaRPr lang="en-ID" sz="11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0</a:t>
                      </a:r>
                      <a:endParaRPr lang="en-ID" sz="1100" b="1" kern="1200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2</a:t>
                      </a:r>
                      <a:endParaRPr lang="en-ID" sz="1100" b="1" kern="1200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ln>
                            <a:noFill/>
                          </a:ln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2</a:t>
                      </a:r>
                      <a:endParaRPr lang="en-ID" sz="1100" b="1" kern="1200" dirty="0">
                        <a:ln>
                          <a:noFill/>
                        </a:ln>
                        <a:solidFill>
                          <a:srgbClr val="3E3B42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32253"/>
                  </a:ext>
                </a:extLst>
              </a:tr>
              <a:tr h="30519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5.</a:t>
                      </a:r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Polda</a:t>
                      </a:r>
                      <a:r>
                        <a:rPr lang="en-US" sz="1100" b="1" dirty="0"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Metro Jaya</a:t>
                      </a:r>
                      <a:endParaRPr lang="en-ID" sz="11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</a:t>
                      </a:r>
                      <a:endParaRPr lang="en-ID" sz="11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</a:t>
                      </a:r>
                      <a:endParaRPr lang="en-ID" sz="11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</a:t>
                      </a:r>
                      <a:endParaRPr lang="en-ID" sz="11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781232"/>
                  </a:ext>
                </a:extLst>
              </a:tr>
              <a:tr h="305193">
                <a:tc>
                  <a:txBody>
                    <a:bodyPr/>
                    <a:lstStyle/>
                    <a:p>
                      <a:pPr algn="ctr"/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sz="11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2150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033500"/>
                  </a:ext>
                </a:extLst>
              </a:tr>
              <a:tr h="196196">
                <a:tc gridSpan="5"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JUMLAH</a:t>
                      </a:r>
                      <a:r>
                        <a:rPr lang="en-US" sz="1200" b="1" dirty="0">
                          <a:solidFill>
                            <a:srgbClr val="3E3B4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                                                                                                                    69 1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D" sz="1200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D" sz="1200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D" sz="1200" b="1" dirty="0">
                        <a:solidFill>
                          <a:srgbClr val="3E3B42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019272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9152D1F1-17DD-F9CF-A101-FDC3547481C4}"/>
              </a:ext>
            </a:extLst>
          </p:cNvPr>
          <p:cNvSpPr txBox="1"/>
          <p:nvPr/>
        </p:nvSpPr>
        <p:spPr>
          <a:xfrm>
            <a:off x="4197096" y="1545780"/>
            <a:ext cx="3813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 JANUARI  - 28 OKTOBER 2025</a:t>
            </a:r>
            <a:endParaRPr lang="en-ID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6FBF7-AF38-B0D3-77A1-3093820C705D}"/>
              </a:ext>
            </a:extLst>
          </p:cNvPr>
          <p:cNvSpPr txBox="1"/>
          <p:nvPr/>
        </p:nvSpPr>
        <p:spPr>
          <a:xfrm>
            <a:off x="1218023" y="4928202"/>
            <a:ext cx="2307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Perlintasan</a:t>
            </a:r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 Orang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E9953-1CC3-D938-D1CD-5617D3020220}"/>
              </a:ext>
            </a:extLst>
          </p:cNvPr>
          <p:cNvSpPr txBox="1"/>
          <p:nvPr/>
        </p:nvSpPr>
        <p:spPr>
          <a:xfrm>
            <a:off x="1218023" y="4448077"/>
            <a:ext cx="2307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Informasi</a:t>
            </a:r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 </a:t>
            </a:r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Kependudukan</a:t>
            </a:r>
            <a:endParaRPr lang="en-US" sz="1400" b="1" dirty="0">
              <a:solidFill>
                <a:srgbClr val="203965"/>
              </a:solidFill>
              <a:latin typeface="Nunito sans" pitchFamily="2" charset="0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AAD8D-349E-CBC3-E66C-77373346B9B6}"/>
              </a:ext>
            </a:extLst>
          </p:cNvPr>
          <p:cNvSpPr txBox="1"/>
          <p:nvPr/>
        </p:nvSpPr>
        <p:spPr>
          <a:xfrm>
            <a:off x="1218023" y="5401590"/>
            <a:ext cx="2307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Catatan</a:t>
            </a:r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 </a:t>
            </a:r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Kriminal</a:t>
            </a:r>
            <a:endParaRPr lang="en-US" sz="1400" b="1" dirty="0">
              <a:solidFill>
                <a:srgbClr val="203965"/>
              </a:solidFill>
              <a:latin typeface="Nunito sans" pitchFamily="2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9224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7A6F7-BF06-4520-2339-DBB37DC3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36EFF6-4A80-BE60-7FD0-BDDED290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535"/>
          <a:stretch/>
        </p:blipFill>
        <p:spPr>
          <a:xfrm>
            <a:off x="122127" y="78832"/>
            <a:ext cx="4063643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FF9ECD-99CA-A1DF-C084-70BE185E4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r="3524"/>
          <a:stretch/>
        </p:blipFill>
        <p:spPr>
          <a:xfrm>
            <a:off x="4321462" y="78832"/>
            <a:ext cx="4064609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009DE9-B4EA-586C-8974-10D95900E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" r="3444"/>
          <a:stretch/>
        </p:blipFill>
        <p:spPr>
          <a:xfrm>
            <a:off x="117667" y="3499565"/>
            <a:ext cx="4071600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FDADB9-E5C7-6F07-9BC1-B4B61C3152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" r="3564"/>
          <a:stretch/>
        </p:blipFill>
        <p:spPr>
          <a:xfrm>
            <a:off x="4321462" y="3499563"/>
            <a:ext cx="4061111" cy="3279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0FE7A3-06D6-51CA-F00A-8216C373389A}"/>
              </a:ext>
            </a:extLst>
          </p:cNvPr>
          <p:cNvSpPr/>
          <p:nvPr/>
        </p:nvSpPr>
        <p:spPr>
          <a:xfrm>
            <a:off x="8507775" y="911704"/>
            <a:ext cx="3606079" cy="3757320"/>
          </a:xfrm>
          <a:prstGeom prst="roundRect">
            <a:avLst>
              <a:gd name="adj" fmla="val 4436"/>
            </a:avLst>
          </a:prstGeom>
          <a:solidFill>
            <a:srgbClr val="A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BBCEF-BD30-1D57-793F-27337B2642BF}"/>
              </a:ext>
            </a:extLst>
          </p:cNvPr>
          <p:cNvSpPr txBox="1"/>
          <p:nvPr/>
        </p:nvSpPr>
        <p:spPr>
          <a:xfrm>
            <a:off x="8098246" y="117910"/>
            <a:ext cx="44304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GIAT</a:t>
            </a:r>
            <a:r>
              <a:rPr kumimoji="0" lang="id-ID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PUSIKNAS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srgbClr val="F7302F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1DDCE-C2E3-A834-A1BA-6D624C15B57F}"/>
              </a:ext>
            </a:extLst>
          </p:cNvPr>
          <p:cNvSpPr txBox="1"/>
          <p:nvPr/>
        </p:nvSpPr>
        <p:spPr>
          <a:xfrm>
            <a:off x="8724901" y="534323"/>
            <a:ext cx="327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en-ID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9FF2B-88CD-C0B1-A09F-C3FC4ADDEB2E}"/>
              </a:ext>
            </a:extLst>
          </p:cNvPr>
          <p:cNvSpPr txBox="1"/>
          <p:nvPr/>
        </p:nvSpPr>
        <p:spPr>
          <a:xfrm>
            <a:off x="8473170" y="911704"/>
            <a:ext cx="367528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Kegiatan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Rapat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progress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Harwat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Iskrim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T.A. 2025.</a:t>
            </a:r>
          </a:p>
          <a:p>
            <a:pPr algn="just"/>
            <a:endParaRPr lang="fi-FI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 defTabSz="714375"/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Hari/Tgl	: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Selasa</a:t>
            </a:r>
            <a:r>
              <a:rPr lang="id-ID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 28 Oktober 2025;</a:t>
            </a:r>
          </a:p>
          <a:p>
            <a:pPr algn="just" defTabSz="714375"/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Pukul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: 10.00 WIB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s.d.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Selesai;</a:t>
            </a:r>
            <a:endParaRPr lang="id-ID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tabLst>
                <a:tab pos="714375" algn="l"/>
                <a:tab pos="800100" algn="l"/>
              </a:tabLst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Tempat	: </a:t>
            </a:r>
            <a:r>
              <a:rPr lang="sv-SE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Ruang Rapat Pusiknas Bareskrim Polri </a:t>
            </a:r>
          </a:p>
          <a:p>
            <a:pPr algn="just">
              <a:tabLst>
                <a:tab pos="714375" algn="l"/>
                <a:tab pos="800100" algn="l"/>
              </a:tabLst>
            </a:pPr>
            <a:r>
              <a:rPr lang="sv-SE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Lantai 12 A;</a:t>
            </a:r>
          </a:p>
          <a:p>
            <a:pPr algn="just">
              <a:tabLst>
                <a:tab pos="714375" algn="l"/>
                <a:tab pos="800100" algn="l"/>
              </a:tabLst>
            </a:pPr>
            <a:r>
              <a:rPr lang="sv-SE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Pimpinan</a:t>
            </a:r>
            <a:r>
              <a:rPr lang="sv-SE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: </a:t>
            </a:r>
            <a:r>
              <a:rPr lang="sv-SE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Kapusiknas</a:t>
            </a:r>
            <a:r>
              <a:rPr lang="sv-SE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sv-SE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Bareskrim</a:t>
            </a:r>
            <a:r>
              <a:rPr lang="sv-SE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sv-SE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Polri</a:t>
            </a:r>
            <a:r>
              <a:rPr lang="sv-SE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E47DCA33-3F80-E30B-72A8-7049DD8CF96A}"/>
              </a:ext>
            </a:extLst>
          </p:cNvPr>
          <p:cNvSpPr/>
          <p:nvPr/>
        </p:nvSpPr>
        <p:spPr>
          <a:xfrm>
            <a:off x="8638328" y="2376553"/>
            <a:ext cx="3344972" cy="2104893"/>
          </a:xfrm>
          <a:prstGeom prst="roundRect">
            <a:avLst>
              <a:gd name="adj" fmla="val 5049"/>
            </a:avLst>
          </a:prstGeom>
          <a:solidFill>
            <a:srgbClr val="44424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defRPr/>
            </a:pPr>
            <a:r>
              <a:rPr lang="en-US" sz="1100" b="1" dirty="0" err="1">
                <a:solidFill>
                  <a:schemeClr val="bg1"/>
                </a:solidFill>
              </a:rPr>
              <a:t>Peserta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Rapat</a:t>
            </a:r>
            <a:r>
              <a:rPr lang="en-US" sz="1100" b="1" dirty="0">
                <a:solidFill>
                  <a:schemeClr val="bg1"/>
                </a:solidFill>
              </a:rPr>
              <a:t>:</a:t>
            </a:r>
          </a:p>
          <a:p>
            <a:pPr lvl="0" algn="just">
              <a:defRPr/>
            </a:pPr>
            <a:endParaRPr lang="en-US" sz="1100" b="1" dirty="0">
              <a:solidFill>
                <a:schemeClr val="bg1"/>
              </a:solidFill>
            </a:endParaRPr>
          </a:p>
          <a:p>
            <a:pPr marL="228600" lvl="0" indent="-228600" algn="just">
              <a:buAutoNum type="alphaLcPeriod"/>
              <a:defRPr/>
            </a:pPr>
            <a:r>
              <a:rPr lang="en-US" sz="1100" b="1" dirty="0" err="1">
                <a:solidFill>
                  <a:schemeClr val="bg1"/>
                </a:solidFill>
              </a:rPr>
              <a:t>Pusiknas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Bareskrim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Polri</a:t>
            </a:r>
            <a:r>
              <a:rPr lang="en-US" sz="1100" b="1" dirty="0">
                <a:solidFill>
                  <a:schemeClr val="bg1"/>
                </a:solidFill>
              </a:rPr>
              <a:t>:</a:t>
            </a:r>
          </a:p>
          <a:p>
            <a:pPr marL="515938" lvl="0" indent="-279400" algn="just">
              <a:buFont typeface="+mj-lt"/>
              <a:buAutoNum type="arabicPeriod"/>
              <a:defRPr/>
            </a:pPr>
            <a:r>
              <a:rPr lang="en-US" sz="1100" b="1" dirty="0" err="1">
                <a:solidFill>
                  <a:schemeClr val="bg1"/>
                </a:solidFill>
              </a:rPr>
              <a:t>Sespusiknas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Bareskrim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Polri</a:t>
            </a:r>
            <a:r>
              <a:rPr lang="en-US" sz="1100" b="1" dirty="0">
                <a:solidFill>
                  <a:schemeClr val="bg1"/>
                </a:solidFill>
              </a:rPr>
              <a:t>;</a:t>
            </a:r>
          </a:p>
          <a:p>
            <a:pPr marL="515938" lvl="0" indent="-279400" algn="just">
              <a:buFont typeface="+mj-lt"/>
              <a:buAutoNum type="arabicPeriod"/>
              <a:defRPr/>
            </a:pPr>
            <a:r>
              <a:rPr lang="en-US" sz="1100" b="1" dirty="0">
                <a:solidFill>
                  <a:schemeClr val="bg1"/>
                </a:solidFill>
              </a:rPr>
              <a:t>Para </a:t>
            </a:r>
            <a:r>
              <a:rPr lang="en-US" sz="1100" b="1" dirty="0" err="1">
                <a:solidFill>
                  <a:schemeClr val="bg1"/>
                </a:solidFill>
              </a:rPr>
              <a:t>Kabid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Pusiknas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Bareskrim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Polri</a:t>
            </a:r>
            <a:r>
              <a:rPr lang="en-US" sz="1100" b="1" dirty="0">
                <a:solidFill>
                  <a:schemeClr val="bg1"/>
                </a:solidFill>
              </a:rPr>
              <a:t>;</a:t>
            </a:r>
          </a:p>
          <a:p>
            <a:pPr marL="515938" lvl="0" indent="-279400" algn="just">
              <a:buFont typeface="+mj-lt"/>
              <a:buAutoNum type="arabicPeriod"/>
              <a:defRPr/>
            </a:pPr>
            <a:r>
              <a:rPr lang="en-US" sz="1100" b="1" dirty="0">
                <a:solidFill>
                  <a:schemeClr val="bg1"/>
                </a:solidFill>
              </a:rPr>
              <a:t>Tim Analis Bid PDAKT </a:t>
            </a:r>
            <a:r>
              <a:rPr lang="en-US" sz="1100" b="1" dirty="0" err="1">
                <a:solidFill>
                  <a:schemeClr val="bg1"/>
                </a:solidFill>
              </a:rPr>
              <a:t>Pusiknas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Bareskrim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Polri</a:t>
            </a:r>
            <a:r>
              <a:rPr lang="en-US" sz="1100" b="1" dirty="0">
                <a:solidFill>
                  <a:schemeClr val="bg1"/>
                </a:solidFill>
              </a:rPr>
              <a:t>;</a:t>
            </a:r>
          </a:p>
          <a:p>
            <a:pPr marL="515938" lvl="0" indent="-279400" algn="just">
              <a:buFont typeface="+mj-lt"/>
              <a:buAutoNum type="arabicPeriod"/>
              <a:defRPr/>
            </a:pPr>
            <a:r>
              <a:rPr lang="en-US" sz="1100" b="1" dirty="0">
                <a:solidFill>
                  <a:schemeClr val="bg1"/>
                </a:solidFill>
              </a:rPr>
              <a:t>Para </a:t>
            </a:r>
            <a:r>
              <a:rPr lang="en-US" sz="1100" b="1" dirty="0" err="1">
                <a:solidFill>
                  <a:schemeClr val="bg1"/>
                </a:solidFill>
              </a:rPr>
              <a:t>Kasubbid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Pusiknas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Bareskrim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Polri</a:t>
            </a:r>
            <a:r>
              <a:rPr lang="en-US" sz="1100" b="1" dirty="0">
                <a:solidFill>
                  <a:schemeClr val="bg1"/>
                </a:solidFill>
              </a:rPr>
              <a:t>;</a:t>
            </a:r>
          </a:p>
          <a:p>
            <a:pPr marL="515938" lvl="0" indent="-279400" algn="just">
              <a:buFont typeface="+mj-lt"/>
              <a:buAutoNum type="arabicPeriod"/>
              <a:defRPr/>
            </a:pPr>
            <a:r>
              <a:rPr lang="en-US" sz="1100" b="1" dirty="0">
                <a:solidFill>
                  <a:schemeClr val="bg1"/>
                </a:solidFill>
              </a:rPr>
              <a:t>Tim Teknis </a:t>
            </a:r>
            <a:r>
              <a:rPr lang="en-US" sz="1100" b="1" dirty="0" err="1">
                <a:solidFill>
                  <a:schemeClr val="bg1"/>
                </a:solidFill>
              </a:rPr>
              <a:t>Harwat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Iskrim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Pusiknas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Bareskrim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Polri</a:t>
            </a:r>
            <a:r>
              <a:rPr lang="en-US" sz="1100" b="1" dirty="0">
                <a:solidFill>
                  <a:schemeClr val="bg1"/>
                </a:solidFill>
              </a:rPr>
              <a:t>.</a:t>
            </a:r>
          </a:p>
          <a:p>
            <a:pPr marL="236538" lvl="0" algn="just">
              <a:defRPr/>
            </a:pPr>
            <a:endParaRPr lang="en-US" sz="1100" b="1" dirty="0">
              <a:solidFill>
                <a:schemeClr val="bg1"/>
              </a:solidFill>
            </a:endParaRPr>
          </a:p>
          <a:p>
            <a:pPr marL="9525" lvl="0" algn="just">
              <a:defRPr/>
            </a:pPr>
            <a:r>
              <a:rPr lang="en-US" sz="1100" b="1" dirty="0">
                <a:solidFill>
                  <a:schemeClr val="bg1"/>
                </a:solidFill>
              </a:rPr>
              <a:t>b.   Tim </a:t>
            </a:r>
            <a:r>
              <a:rPr lang="en-US" sz="1100" b="1" dirty="0" err="1">
                <a:solidFill>
                  <a:schemeClr val="bg1"/>
                </a:solidFill>
              </a:rPr>
              <a:t>Penyedia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Hartwat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Iskrim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24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7DDDF-9637-291D-629B-A2427629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85A8B-DD9E-2D53-434F-5DE99DADB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 r="3644"/>
          <a:stretch/>
        </p:blipFill>
        <p:spPr>
          <a:xfrm>
            <a:off x="4321459" y="3499564"/>
            <a:ext cx="4054121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4EE96F-C88C-D38B-5CE7-EABFC225B9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r="3394"/>
          <a:stretch/>
        </p:blipFill>
        <p:spPr>
          <a:xfrm>
            <a:off x="111568" y="3499564"/>
            <a:ext cx="4075947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2ED1A6-5D1B-B3D8-54EE-1E2E4D0AAE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r="3604"/>
          <a:stretch/>
        </p:blipFill>
        <p:spPr>
          <a:xfrm>
            <a:off x="4317967" y="78831"/>
            <a:ext cx="4057613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54F74-C5DE-4664-D845-A0E97B62BE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7" b="19827"/>
          <a:stretch/>
        </p:blipFill>
        <p:spPr>
          <a:xfrm>
            <a:off x="109819" y="78831"/>
            <a:ext cx="4075946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A3D4B1-0E45-94B1-E3C8-1F8059326418}"/>
              </a:ext>
            </a:extLst>
          </p:cNvPr>
          <p:cNvSpPr/>
          <p:nvPr/>
        </p:nvSpPr>
        <p:spPr>
          <a:xfrm>
            <a:off x="8507775" y="911705"/>
            <a:ext cx="3606079" cy="2517296"/>
          </a:xfrm>
          <a:prstGeom prst="roundRect">
            <a:avLst>
              <a:gd name="adj" fmla="val 4436"/>
            </a:avLst>
          </a:prstGeom>
          <a:solidFill>
            <a:srgbClr val="A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649AC-4DEE-06AB-1137-A945B4CCBC29}"/>
              </a:ext>
            </a:extLst>
          </p:cNvPr>
          <p:cNvSpPr txBox="1"/>
          <p:nvPr/>
        </p:nvSpPr>
        <p:spPr>
          <a:xfrm>
            <a:off x="8098246" y="117910"/>
            <a:ext cx="44304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GIAT</a:t>
            </a:r>
            <a:r>
              <a:rPr kumimoji="0" lang="id-ID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SUBBAGREN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srgbClr val="F7302F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7484A-DA6E-6242-9775-F5BD41FA945A}"/>
              </a:ext>
            </a:extLst>
          </p:cNvPr>
          <p:cNvSpPr txBox="1"/>
          <p:nvPr/>
        </p:nvSpPr>
        <p:spPr>
          <a:xfrm>
            <a:off x="8724901" y="534323"/>
            <a:ext cx="327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en-ID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66280-834A-D96C-145D-D2F2D5422CA6}"/>
              </a:ext>
            </a:extLst>
          </p:cNvPr>
          <p:cNvSpPr txBox="1"/>
          <p:nvPr/>
        </p:nvSpPr>
        <p:spPr>
          <a:xfrm>
            <a:off x="8473170" y="930001"/>
            <a:ext cx="367528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Subbagren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Set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Pusiknas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Bareskrim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Polri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menghadiri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kegiatan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Penyusunan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Rencana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Aksi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Pencapaian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Target Kinerja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Polri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T.A. 2026.</a:t>
            </a:r>
            <a:endParaRPr lang="sv-SE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fi-FI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 defTabSz="714375"/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Hari/Tgl	: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Selasa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 28 Oktober 2025;</a:t>
            </a:r>
          </a:p>
          <a:p>
            <a:pPr algn="just" defTabSz="714375"/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Pukul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: 09.00 WIB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s.d.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Selesai;</a:t>
            </a:r>
          </a:p>
          <a:p>
            <a:pPr algn="just">
              <a:tabLst>
                <a:tab pos="714375" algn="l"/>
                <a:tab pos="809625" algn="l"/>
              </a:tabLst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Tempat	: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Azana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Suite Hotel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Antasari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PSW Tower</a:t>
            </a:r>
            <a:r>
              <a:rPr lang="id-ID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sv-SE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7738ACA-8B60-D917-357E-99F2A58CC979}"/>
              </a:ext>
            </a:extLst>
          </p:cNvPr>
          <p:cNvSpPr/>
          <p:nvPr/>
        </p:nvSpPr>
        <p:spPr>
          <a:xfrm>
            <a:off x="8607743" y="2323534"/>
            <a:ext cx="3406142" cy="988835"/>
          </a:xfrm>
          <a:prstGeom prst="roundRect">
            <a:avLst>
              <a:gd name="adj" fmla="val 5049"/>
            </a:avLst>
          </a:prstGeom>
          <a:solidFill>
            <a:srgbClr val="44424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defRPr/>
            </a:pPr>
            <a:r>
              <a:rPr lang="en-US" sz="1100" b="1" dirty="0" err="1">
                <a:solidFill>
                  <a:schemeClr val="bg1"/>
                </a:solidFill>
              </a:rPr>
              <a:t>dihadiri</a:t>
            </a:r>
            <a:r>
              <a:rPr lang="en-US" sz="1100" b="1" dirty="0">
                <a:solidFill>
                  <a:schemeClr val="bg1"/>
                </a:solidFill>
              </a:rPr>
              <a:t> oleh:</a:t>
            </a:r>
          </a:p>
          <a:p>
            <a:pPr marL="228600" lvl="0" indent="-228600" algn="just">
              <a:buFont typeface="+mj-lt"/>
              <a:buAutoNum type="arabicPeriod"/>
              <a:defRPr/>
            </a:pPr>
            <a:r>
              <a:rPr lang="en-US" sz="1100" b="1" dirty="0">
                <a:solidFill>
                  <a:schemeClr val="bg1"/>
                </a:solidFill>
              </a:rPr>
              <a:t>AKBP </a:t>
            </a:r>
            <a:r>
              <a:rPr lang="en-US" sz="1100" b="1" dirty="0" err="1">
                <a:solidFill>
                  <a:schemeClr val="bg1"/>
                </a:solidFill>
              </a:rPr>
              <a:t>Dyah</a:t>
            </a:r>
            <a:r>
              <a:rPr lang="en-US" sz="1100" b="1" dirty="0">
                <a:solidFill>
                  <a:schemeClr val="bg1"/>
                </a:solidFill>
              </a:rPr>
              <a:t> Lestari </a:t>
            </a:r>
            <a:r>
              <a:rPr lang="en-US" sz="1100" b="1" dirty="0" err="1">
                <a:solidFill>
                  <a:schemeClr val="bg1"/>
                </a:solidFill>
              </a:rPr>
              <a:t>Wilujeng</a:t>
            </a:r>
            <a:r>
              <a:rPr lang="en-US" sz="1100" b="1" dirty="0">
                <a:solidFill>
                  <a:schemeClr val="bg1"/>
                </a:solidFill>
              </a:rPr>
              <a:t>, </a:t>
            </a:r>
            <a:r>
              <a:rPr lang="en-US" sz="1100" b="1" dirty="0" err="1">
                <a:solidFill>
                  <a:schemeClr val="bg1"/>
                </a:solidFill>
              </a:rPr>
              <a:t>S.Sos</a:t>
            </a:r>
            <a:r>
              <a:rPr lang="en-US" sz="1100" b="1" dirty="0">
                <a:solidFill>
                  <a:schemeClr val="bg1"/>
                </a:solidFill>
              </a:rPr>
              <a:t> (</a:t>
            </a:r>
            <a:r>
              <a:rPr lang="en-US" sz="1100" b="1" dirty="0" err="1">
                <a:solidFill>
                  <a:schemeClr val="bg1"/>
                </a:solidFill>
              </a:rPr>
              <a:t>PS.Kasubbagren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Pusiknas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Bareskrim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Polri</a:t>
            </a:r>
            <a:r>
              <a:rPr lang="en-US" sz="1100" b="1" dirty="0">
                <a:solidFill>
                  <a:schemeClr val="bg1"/>
                </a:solidFill>
              </a:rPr>
              <a:t>);‎</a:t>
            </a:r>
          </a:p>
          <a:p>
            <a:pPr marL="228600" lvl="0" indent="-228600" algn="just">
              <a:buFont typeface="+mj-lt"/>
              <a:buAutoNum type="arabicPeriod"/>
              <a:defRPr/>
            </a:pPr>
            <a:r>
              <a:rPr lang="en-US" sz="1100" b="1" dirty="0" err="1">
                <a:solidFill>
                  <a:schemeClr val="bg1"/>
                </a:solidFill>
              </a:rPr>
              <a:t>Penata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Wiranti</a:t>
            </a:r>
            <a:r>
              <a:rPr lang="en-US" sz="1100" b="1" dirty="0">
                <a:solidFill>
                  <a:schemeClr val="bg1"/>
                </a:solidFill>
              </a:rPr>
              <a:t> Susilowati </a:t>
            </a:r>
            <a:r>
              <a:rPr lang="en-US" sz="1100" b="1" dirty="0" err="1">
                <a:solidFill>
                  <a:schemeClr val="bg1"/>
                </a:solidFill>
              </a:rPr>
              <a:t>A.Md</a:t>
            </a:r>
            <a:r>
              <a:rPr lang="en-US" sz="1100" b="1" dirty="0">
                <a:solidFill>
                  <a:schemeClr val="bg1"/>
                </a:solidFill>
              </a:rPr>
              <a:t> (</a:t>
            </a:r>
            <a:r>
              <a:rPr lang="en-US" sz="1100" b="1" dirty="0" err="1">
                <a:solidFill>
                  <a:schemeClr val="bg1"/>
                </a:solidFill>
              </a:rPr>
              <a:t>PS.Paur</a:t>
            </a:r>
            <a:r>
              <a:rPr lang="en-US" sz="1100" b="1" dirty="0">
                <a:solidFill>
                  <a:schemeClr val="bg1"/>
                </a:solidFill>
              </a:rPr>
              <a:t> Ren </a:t>
            </a:r>
            <a:r>
              <a:rPr lang="en-US" sz="1100" b="1" dirty="0" err="1">
                <a:solidFill>
                  <a:schemeClr val="bg1"/>
                </a:solidFill>
              </a:rPr>
              <a:t>Pusiknas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Bareskrim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Polri</a:t>
            </a:r>
            <a:r>
              <a:rPr lang="en-US" sz="11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5210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7A6F7-BF06-4520-2339-DBB37DC3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36EFF6-4A80-BE60-7FD0-BDDED290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" b="2086"/>
          <a:stretch/>
        </p:blipFill>
        <p:spPr>
          <a:xfrm>
            <a:off x="122127" y="78832"/>
            <a:ext cx="4063643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FF9ECD-99CA-A1DF-C084-70BE185E4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" b="2097"/>
          <a:stretch/>
        </p:blipFill>
        <p:spPr>
          <a:xfrm>
            <a:off x="4317964" y="78832"/>
            <a:ext cx="4064609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009DE9-B4EA-586C-8974-10D95900E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" b="2179"/>
          <a:stretch/>
        </p:blipFill>
        <p:spPr>
          <a:xfrm>
            <a:off x="117667" y="3499565"/>
            <a:ext cx="4071600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FDADB9-E5C7-6F07-9BC1-B4B61C3152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" b="2056"/>
          <a:stretch/>
        </p:blipFill>
        <p:spPr>
          <a:xfrm>
            <a:off x="4321462" y="3499563"/>
            <a:ext cx="4061111" cy="3279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0FE7A3-06D6-51CA-F00A-8216C373389A}"/>
              </a:ext>
            </a:extLst>
          </p:cNvPr>
          <p:cNvSpPr/>
          <p:nvPr/>
        </p:nvSpPr>
        <p:spPr>
          <a:xfrm>
            <a:off x="8507775" y="911705"/>
            <a:ext cx="3606079" cy="1234336"/>
          </a:xfrm>
          <a:prstGeom prst="roundRect">
            <a:avLst>
              <a:gd name="adj" fmla="val 4436"/>
            </a:avLst>
          </a:prstGeom>
          <a:solidFill>
            <a:srgbClr val="A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BBCEF-BD30-1D57-793F-27337B2642BF}"/>
              </a:ext>
            </a:extLst>
          </p:cNvPr>
          <p:cNvSpPr txBox="1"/>
          <p:nvPr/>
        </p:nvSpPr>
        <p:spPr>
          <a:xfrm>
            <a:off x="8098246" y="117910"/>
            <a:ext cx="44304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GIAT</a:t>
            </a:r>
            <a:r>
              <a:rPr kumimoji="0" lang="id-ID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BID KERMA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srgbClr val="F7302F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1DDCE-C2E3-A834-A1BA-6D624C15B57F}"/>
              </a:ext>
            </a:extLst>
          </p:cNvPr>
          <p:cNvSpPr txBox="1"/>
          <p:nvPr/>
        </p:nvSpPr>
        <p:spPr>
          <a:xfrm>
            <a:off x="8724901" y="534323"/>
            <a:ext cx="327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en-ID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9FF2B-88CD-C0B1-A09F-C3FC4ADDEB2E}"/>
              </a:ext>
            </a:extLst>
          </p:cNvPr>
          <p:cNvSpPr txBox="1"/>
          <p:nvPr/>
        </p:nvSpPr>
        <p:spPr>
          <a:xfrm>
            <a:off x="8473170" y="930002"/>
            <a:ext cx="36752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Kegiatan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personel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bid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kerma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membuat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surat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administrasi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kegiatan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anev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kerma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 November 2025.</a:t>
            </a:r>
          </a:p>
          <a:p>
            <a:pPr algn="just"/>
            <a:endParaRPr lang="fi-FI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 defTabSz="714375"/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Hari/Tgl	: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Selasa</a:t>
            </a:r>
            <a:r>
              <a:rPr lang="id-ID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 28 Oktober 2025;</a:t>
            </a:r>
          </a:p>
          <a:p>
            <a:pPr algn="just" defTabSz="714375"/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Pukul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: 09.30 WIB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s.d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Selesai;</a:t>
            </a:r>
          </a:p>
          <a:p>
            <a:pPr algn="just">
              <a:tabLst>
                <a:tab pos="714375" algn="l"/>
                <a:tab pos="800100" algn="l"/>
              </a:tabLst>
            </a:pP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Tempat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: </a:t>
            </a:r>
            <a:r>
              <a:rPr lang="pt-BR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Ruang Bid PDAKT Pusiknas Bareskrim Polri</a:t>
            </a:r>
            <a:r>
              <a:rPr lang="sv-SE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891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A1223-CD02-96BE-9F1A-DC797DF8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BCBA88-8347-293F-59E5-2931ADB81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 r="3644"/>
          <a:stretch/>
        </p:blipFill>
        <p:spPr>
          <a:xfrm>
            <a:off x="4321459" y="3499564"/>
            <a:ext cx="4054121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740C3-9928-69E8-E66E-B00E2DCB75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r="3394"/>
          <a:stretch/>
        </p:blipFill>
        <p:spPr>
          <a:xfrm>
            <a:off x="111568" y="3499564"/>
            <a:ext cx="4075947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B4CC56-2DFC-8632-663B-A755BDC297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r="3604"/>
          <a:stretch/>
        </p:blipFill>
        <p:spPr>
          <a:xfrm>
            <a:off x="4317967" y="78831"/>
            <a:ext cx="4057613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CE8C3F-BC78-093B-D17E-DB94FB98FF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r="3394"/>
          <a:stretch/>
        </p:blipFill>
        <p:spPr>
          <a:xfrm>
            <a:off x="109819" y="78831"/>
            <a:ext cx="4075946" cy="327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04FD5C-205D-F7C6-698A-23D139A7EF5C}"/>
              </a:ext>
            </a:extLst>
          </p:cNvPr>
          <p:cNvSpPr/>
          <p:nvPr/>
        </p:nvSpPr>
        <p:spPr>
          <a:xfrm>
            <a:off x="8507775" y="911703"/>
            <a:ext cx="3606079" cy="2811211"/>
          </a:xfrm>
          <a:prstGeom prst="roundRect">
            <a:avLst>
              <a:gd name="adj" fmla="val 4436"/>
            </a:avLst>
          </a:prstGeom>
          <a:solidFill>
            <a:srgbClr val="A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FAF2-F9D6-FAE8-DF46-9CED2423174B}"/>
              </a:ext>
            </a:extLst>
          </p:cNvPr>
          <p:cNvSpPr txBox="1"/>
          <p:nvPr/>
        </p:nvSpPr>
        <p:spPr>
          <a:xfrm>
            <a:off x="8098246" y="117910"/>
            <a:ext cx="44304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GIAT</a:t>
            </a:r>
            <a:r>
              <a:rPr kumimoji="0" lang="id-ID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BID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YANINFOKRIM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srgbClr val="F7302F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01717-14AF-127A-2364-73CAD11FC1D0}"/>
              </a:ext>
            </a:extLst>
          </p:cNvPr>
          <p:cNvSpPr txBox="1"/>
          <p:nvPr/>
        </p:nvSpPr>
        <p:spPr>
          <a:xfrm>
            <a:off x="8724901" y="534323"/>
            <a:ext cx="327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en-ID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064AC-CB4F-6F85-2E8B-A07B7DC4A394}"/>
              </a:ext>
            </a:extLst>
          </p:cNvPr>
          <p:cNvSpPr txBox="1"/>
          <p:nvPr/>
        </p:nvSpPr>
        <p:spPr>
          <a:xfrm>
            <a:off x="8473170" y="911703"/>
            <a:ext cx="367528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Kegiatan </a:t>
            </a:r>
            <a:r>
              <a:rPr lang="nn-NO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 dokumen Harwat EMP T.A. 2025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oleh Tim Teknis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Harwat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EMP.</a:t>
            </a:r>
            <a:endParaRPr lang="sv-SE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fi-FI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 defTabSz="714375"/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Hari/Tgl	: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Selasa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 28 Oktober 2025;</a:t>
            </a:r>
          </a:p>
          <a:p>
            <a:pPr algn="just" defTabSz="714375"/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Pukul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: 10.30 WIB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s.d.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Selesai;</a:t>
            </a:r>
          </a:p>
          <a:p>
            <a:pPr algn="just">
              <a:tabLst>
                <a:tab pos="714375" algn="l"/>
                <a:tab pos="809625" algn="l"/>
              </a:tabLst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Tempat	: </a:t>
            </a:r>
            <a:r>
              <a:rPr lang="fi-FI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Ruang Bid Yaninfokrim Pusiknas Bareskrim </a:t>
            </a:r>
          </a:p>
          <a:p>
            <a:pPr algn="just">
              <a:tabLst>
                <a:tab pos="714375" algn="l"/>
                <a:tab pos="809625" algn="l"/>
              </a:tabLst>
            </a:pPr>
            <a:r>
              <a:rPr lang="fi-FI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Polri</a:t>
            </a:r>
            <a:r>
              <a:rPr lang="id-ID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sv-SE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D3A6343-5415-8F73-9DB9-A00BC1733433}"/>
              </a:ext>
            </a:extLst>
          </p:cNvPr>
          <p:cNvSpPr/>
          <p:nvPr/>
        </p:nvSpPr>
        <p:spPr>
          <a:xfrm>
            <a:off x="8607743" y="2323533"/>
            <a:ext cx="3406142" cy="1277273"/>
          </a:xfrm>
          <a:prstGeom prst="roundRect">
            <a:avLst>
              <a:gd name="adj" fmla="val 5049"/>
            </a:avLst>
          </a:prstGeom>
          <a:solidFill>
            <a:srgbClr val="44424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defRPr/>
            </a:pPr>
            <a:r>
              <a:rPr lang="en-US" sz="1100" b="1" dirty="0" err="1">
                <a:solidFill>
                  <a:schemeClr val="bg1"/>
                </a:solidFill>
              </a:rPr>
              <a:t>dihadiri</a:t>
            </a:r>
            <a:r>
              <a:rPr lang="en-US" sz="1100" b="1" dirty="0">
                <a:solidFill>
                  <a:schemeClr val="bg1"/>
                </a:solidFill>
              </a:rPr>
              <a:t> oleh:</a:t>
            </a:r>
          </a:p>
          <a:p>
            <a:pPr marL="228600" lvl="0" indent="-228600" algn="just">
              <a:buFont typeface="+mj-lt"/>
              <a:buAutoNum type="arabicPeriod"/>
              <a:defRPr/>
            </a:pPr>
            <a:r>
              <a:rPr lang="en-US" sz="1100" b="1" dirty="0" err="1">
                <a:solidFill>
                  <a:schemeClr val="bg1"/>
                </a:solidFill>
              </a:rPr>
              <a:t>Penata</a:t>
            </a:r>
            <a:r>
              <a:rPr lang="en-US" sz="1100" b="1" dirty="0">
                <a:solidFill>
                  <a:schemeClr val="bg1"/>
                </a:solidFill>
              </a:rPr>
              <a:t> Tk. I Kurniawan A. S., </a:t>
            </a:r>
            <a:r>
              <a:rPr lang="en-US" sz="1100" b="1" dirty="0" err="1">
                <a:solidFill>
                  <a:schemeClr val="bg1"/>
                </a:solidFill>
              </a:rPr>
              <a:t>S.Kom</a:t>
            </a:r>
            <a:r>
              <a:rPr lang="en-US" sz="1100" b="1" dirty="0">
                <a:solidFill>
                  <a:schemeClr val="bg1"/>
                </a:solidFill>
              </a:rPr>
              <a:t>., M.H.       (Paur </a:t>
            </a:r>
            <a:r>
              <a:rPr lang="en-US" sz="1100" b="1" dirty="0" err="1">
                <a:solidFill>
                  <a:schemeClr val="bg1"/>
                </a:solidFill>
              </a:rPr>
              <a:t>Jairngan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Bidbangsis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Pusiknas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Bareskrim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Polri</a:t>
            </a:r>
            <a:r>
              <a:rPr lang="en-US" sz="1100" b="1" dirty="0">
                <a:solidFill>
                  <a:schemeClr val="bg1"/>
                </a:solidFill>
              </a:rPr>
              <a:t>);‎</a:t>
            </a:r>
          </a:p>
          <a:p>
            <a:pPr marL="228600" lvl="0" indent="-228600" algn="just">
              <a:buFont typeface="+mj-lt"/>
              <a:buAutoNum type="arabicPeriod"/>
              <a:defRPr/>
            </a:pPr>
            <a:r>
              <a:rPr lang="en-US" sz="1100" b="1" dirty="0" err="1">
                <a:solidFill>
                  <a:schemeClr val="bg1"/>
                </a:solidFill>
              </a:rPr>
              <a:t>Iptu</a:t>
            </a:r>
            <a:r>
              <a:rPr lang="en-US" sz="1100" b="1" dirty="0">
                <a:solidFill>
                  <a:schemeClr val="bg1"/>
                </a:solidFill>
              </a:rPr>
              <a:t>  Rex </a:t>
            </a:r>
            <a:r>
              <a:rPr lang="en-US" sz="1100" b="1" dirty="0" err="1">
                <a:solidFill>
                  <a:schemeClr val="bg1"/>
                </a:solidFill>
              </a:rPr>
              <a:t>Luhut</a:t>
            </a:r>
            <a:r>
              <a:rPr lang="en-US" sz="1100" b="1" dirty="0">
                <a:solidFill>
                  <a:schemeClr val="bg1"/>
                </a:solidFill>
              </a:rPr>
              <a:t> Panjaitan, </a:t>
            </a:r>
            <a:r>
              <a:rPr lang="en-US" sz="1100" b="1" dirty="0" err="1">
                <a:solidFill>
                  <a:schemeClr val="bg1"/>
                </a:solidFill>
              </a:rPr>
              <a:t>S.Kom</a:t>
            </a:r>
            <a:r>
              <a:rPr lang="en-US" sz="1100" b="1" dirty="0">
                <a:solidFill>
                  <a:schemeClr val="bg1"/>
                </a:solidFill>
              </a:rPr>
              <a:t>.                    (</a:t>
            </a:r>
            <a:r>
              <a:rPr lang="en-US" sz="1100" b="1" dirty="0" err="1">
                <a:solidFill>
                  <a:schemeClr val="bg1"/>
                </a:solidFill>
              </a:rPr>
              <a:t>Pamin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Wasdastik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Bidyaninfokrim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Pusiknas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Bareskrim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Polri</a:t>
            </a:r>
            <a:r>
              <a:rPr lang="en-US" sz="11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4382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9E828-22D3-9B03-B21B-949B6FC3D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C06DE9-74D9-2C86-D671-73A666A25D3F}"/>
              </a:ext>
            </a:extLst>
          </p:cNvPr>
          <p:cNvSpPr/>
          <p:nvPr/>
        </p:nvSpPr>
        <p:spPr>
          <a:xfrm>
            <a:off x="8463087" y="870609"/>
            <a:ext cx="3649407" cy="4765081"/>
          </a:xfrm>
          <a:prstGeom prst="roundRect">
            <a:avLst>
              <a:gd name="adj" fmla="val 4436"/>
            </a:avLst>
          </a:prstGeom>
          <a:solidFill>
            <a:srgbClr val="A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B4114-265C-5091-93DB-650CA96DF960}"/>
              </a:ext>
            </a:extLst>
          </p:cNvPr>
          <p:cNvSpPr txBox="1"/>
          <p:nvPr/>
        </p:nvSpPr>
        <p:spPr>
          <a:xfrm>
            <a:off x="8162002" y="117910"/>
            <a:ext cx="4236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GIAT </a:t>
            </a: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F7302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PUSIKNAS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7302F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40C4E-8735-4822-5E26-04A6CFE65139}"/>
              </a:ext>
            </a:extLst>
          </p:cNvPr>
          <p:cNvSpPr txBox="1"/>
          <p:nvPr/>
        </p:nvSpPr>
        <p:spPr>
          <a:xfrm>
            <a:off x="8724901" y="534323"/>
            <a:ext cx="327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28 OKTOBER 2025</a:t>
            </a:r>
            <a:endParaRPr kumimoji="0" lang="en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A388A-C0B1-3D2D-B697-0E28B05D0340}"/>
              </a:ext>
            </a:extLst>
          </p:cNvPr>
          <p:cNvSpPr txBox="1"/>
          <p:nvPr/>
        </p:nvSpPr>
        <p:spPr>
          <a:xfrm>
            <a:off x="8463087" y="861868"/>
            <a:ext cx="36494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Kegiatan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piket harian Command Center </a:t>
            </a:r>
            <a:b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Pusiknas Bareskrim Polri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00025" marR="0" lvl="0" indent="-2000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Keaktifan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Penggunaan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EMP oleh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Penyidik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Penyidik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Pembantu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Serta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Penanganan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Gangguan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Penggunaan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Melalui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Helpdesk EMP;</a:t>
            </a:r>
          </a:p>
          <a:p>
            <a:pPr marL="200025" marR="0" lvl="0" indent="-2000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Operasional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Integrasi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Sistem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Piknas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Dengan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APH/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Satker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Lain Serta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Mengatasi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Kendala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Dalam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Pertukaran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Data;</a:t>
            </a:r>
          </a:p>
          <a:p>
            <a:pPr marL="200025" marR="0" lvl="0" indent="-2000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Pertukaran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dalam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SPPT-TI;</a:t>
            </a:r>
          </a:p>
          <a:p>
            <a:pPr marL="200025" marR="0" lvl="0" indent="-2000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Melakukan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Kegiatan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Pengumpulan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Pengolahan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Penyajian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Kriminal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Untuk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Keperluan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Internal dan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Eksternal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Polri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200025" marR="0" lvl="0" indent="-2000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Menyajikan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Laporan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Harian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Pusiknas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Kepada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Pimpinan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1C1101B-98CD-74A5-6142-1A5915880C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F067070-DBF5-5209-F474-4A3C5C40BC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38930A16-5C97-B238-4B6A-695E9C9E10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172E0C26-B11C-57E5-A063-8D252B361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F1AB3C1-0F57-D2F3-A99C-DE001797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854885"/>
              </p:ext>
            </p:extLst>
          </p:nvPr>
        </p:nvGraphicFramePr>
        <p:xfrm>
          <a:off x="8553392" y="3752609"/>
          <a:ext cx="3468795" cy="173400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25257">
                  <a:extLst>
                    <a:ext uri="{9D8B030D-6E8A-4147-A177-3AD203B41FA5}">
                      <a16:colId xmlns:a16="http://schemas.microsoft.com/office/drawing/2014/main" val="61425942"/>
                    </a:ext>
                  </a:extLst>
                </a:gridCol>
                <a:gridCol w="1047810">
                  <a:extLst>
                    <a:ext uri="{9D8B030D-6E8A-4147-A177-3AD203B41FA5}">
                      <a16:colId xmlns:a16="http://schemas.microsoft.com/office/drawing/2014/main" val="2426811471"/>
                    </a:ext>
                  </a:extLst>
                </a:gridCol>
                <a:gridCol w="795728">
                  <a:extLst>
                    <a:ext uri="{9D8B030D-6E8A-4147-A177-3AD203B41FA5}">
                      <a16:colId xmlns:a16="http://schemas.microsoft.com/office/drawing/2014/main" val="3658422682"/>
                    </a:ext>
                  </a:extLst>
                </a:gridCol>
              </a:tblGrid>
              <a:tr h="5486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i-FI" sz="10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Ipda Yahya Alamudin</a:t>
                      </a:r>
                      <a:endParaRPr lang="en-ID" sz="1000" b="1" kern="12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24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sv-SE" sz="10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Ketua Tim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G</a:t>
                      </a:r>
                      <a:endParaRPr lang="en-ID" sz="1000" b="1" kern="12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24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Hadir</a:t>
                      </a:r>
                      <a:endParaRPr lang="en-ID" sz="1000" b="1" kern="1200" noProof="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2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27001"/>
                  </a:ext>
                </a:extLst>
              </a:tr>
              <a:tr h="16819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sv-SE" sz="10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Bripda M. Naufal Razaan Syahputra</a:t>
                      </a:r>
                      <a:endParaRPr lang="en-ID" sz="1000" b="1" kern="12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24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sv-SE" sz="10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Anggota Tim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G</a:t>
                      </a:r>
                      <a:endParaRPr lang="en-ID" sz="1000" b="1" kern="12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24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Hadir</a:t>
                      </a:r>
                      <a:endParaRPr lang="en-ID" sz="1000" b="1" kern="1200" noProof="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2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17150"/>
                  </a:ext>
                </a:extLst>
              </a:tr>
              <a:tr h="26304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Tim Teknis </a:t>
                      </a:r>
                      <a:r>
                        <a:rPr lang="en-US" sz="1000" b="1" dirty="0" err="1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Piknas</a:t>
                      </a:r>
                      <a:endParaRPr lang="en-ID" sz="10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42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 orang</a:t>
                      </a:r>
                      <a:endParaRPr lang="en-ID" sz="10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424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Hadir</a:t>
                      </a:r>
                      <a:endParaRPr kumimoji="0" lang="en-ID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42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532182"/>
                  </a:ext>
                </a:extLst>
              </a:tr>
              <a:tr h="263041">
                <a:tc>
                  <a:txBody>
                    <a:bodyPr/>
                    <a:lstStyle/>
                    <a:p>
                      <a:r>
                        <a:rPr lang="sv-SE" sz="10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Tim Teknis SPPT-TI</a:t>
                      </a:r>
                      <a:endParaRPr lang="en-ID" sz="10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rgbClr val="4442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0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 orang</a:t>
                      </a:r>
                    </a:p>
                  </a:txBody>
                  <a:tcPr anchor="ctr">
                    <a:solidFill>
                      <a:srgbClr val="44424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Hadir</a:t>
                      </a:r>
                    </a:p>
                  </a:txBody>
                  <a:tcPr anchor="ctr">
                    <a:solidFill>
                      <a:srgbClr val="4442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7875"/>
                  </a:ext>
                </a:extLst>
              </a:tr>
              <a:tr h="26304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Tim Teknis EMP</a:t>
                      </a:r>
                      <a:endParaRPr lang="en-ID" sz="10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rgbClr val="4442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 orang</a:t>
                      </a:r>
                      <a:endParaRPr lang="en-ID" sz="10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rgbClr val="44424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Hadir</a:t>
                      </a:r>
                    </a:p>
                  </a:txBody>
                  <a:tcPr anchor="ctr">
                    <a:solidFill>
                      <a:srgbClr val="4442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959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09AD1C5-55B1-7310-FFAF-542A19C35C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9" r="8423" b="-261"/>
          <a:stretch/>
        </p:blipFill>
        <p:spPr>
          <a:xfrm>
            <a:off x="307910" y="282779"/>
            <a:ext cx="7848202" cy="5352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42296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A833E3-00B9-2CEB-D77E-1FA45AFBE2FB}"/>
              </a:ext>
            </a:extLst>
          </p:cNvPr>
          <p:cNvGrpSpPr>
            <a:grpSpLocks/>
          </p:cNvGrpSpPr>
          <p:nvPr/>
        </p:nvGrpSpPr>
        <p:grpSpPr>
          <a:xfrm>
            <a:off x="3335122" y="139683"/>
            <a:ext cx="5521751" cy="678737"/>
            <a:chOff x="3335122" y="139683"/>
            <a:chExt cx="5521751" cy="6787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8E591-F49C-AC84-CB1A-5FE116D520F2}"/>
                </a:ext>
              </a:extLst>
            </p:cNvPr>
            <p:cNvSpPr txBox="1">
              <a:spLocks/>
            </p:cNvSpPr>
            <p:nvPr/>
          </p:nvSpPr>
          <p:spPr>
            <a:xfrm>
              <a:off x="3335122" y="139683"/>
              <a:ext cx="55217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BF0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PENDUKUNG</a:t>
              </a:r>
              <a:endParaRPr lang="en-ID" sz="2800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6A67B6-6940-3013-6C97-255AECB2EDF4}"/>
                </a:ext>
              </a:extLst>
            </p:cNvPr>
            <p:cNvSpPr txBox="1">
              <a:spLocks/>
            </p:cNvSpPr>
            <p:nvPr/>
          </p:nvSpPr>
          <p:spPr>
            <a:xfrm>
              <a:off x="5110798" y="510643"/>
              <a:ext cx="19704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28 OKTOBER 2025</a:t>
              </a:r>
              <a:endParaRPr lang="en-ID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BEF13549-11F5-5944-83B1-6E56EEAD3430}"/>
              </a:ext>
            </a:extLst>
          </p:cNvPr>
          <p:cNvSpPr>
            <a:spLocks/>
          </p:cNvSpPr>
          <p:nvPr/>
        </p:nvSpPr>
        <p:spPr>
          <a:xfrm>
            <a:off x="294585" y="911198"/>
            <a:ext cx="3837238" cy="4940393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177055CF-5CC6-27D6-5974-C37006FB5386}"/>
              </a:ext>
            </a:extLst>
          </p:cNvPr>
          <p:cNvSpPr>
            <a:spLocks/>
          </p:cNvSpPr>
          <p:nvPr/>
        </p:nvSpPr>
        <p:spPr>
          <a:xfrm>
            <a:off x="621355" y="1006409"/>
            <a:ext cx="3130203" cy="251175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PELANGGARAN &amp; TIPIRING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4ED2576D-B63E-3E4A-45F7-739339E0CF68}"/>
              </a:ext>
            </a:extLst>
          </p:cNvPr>
          <p:cNvSpPr>
            <a:spLocks/>
          </p:cNvSpPr>
          <p:nvPr/>
        </p:nvSpPr>
        <p:spPr>
          <a:xfrm>
            <a:off x="522449" y="1574499"/>
            <a:ext cx="3396580" cy="735758"/>
          </a:xfrm>
          <a:prstGeom prst="roundRect">
            <a:avLst>
              <a:gd name="adj" fmla="val 8085"/>
            </a:avLst>
          </a:prstGeom>
          <a:noFill/>
          <a:ln w="1905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16BF6C5A-85E6-42DB-9947-5F099D007B57}"/>
              </a:ext>
            </a:extLst>
          </p:cNvPr>
          <p:cNvSpPr>
            <a:spLocks/>
          </p:cNvSpPr>
          <p:nvPr/>
        </p:nvSpPr>
        <p:spPr>
          <a:xfrm>
            <a:off x="1153349" y="1425673"/>
            <a:ext cx="2242970" cy="284127"/>
          </a:xfrm>
          <a:prstGeom prst="roundRect">
            <a:avLst>
              <a:gd name="adj" fmla="val 50000"/>
            </a:avLst>
          </a:prstGeom>
          <a:solidFill>
            <a:srgbClr val="FEBF0E"/>
          </a:solidFill>
          <a:ln w="38100">
            <a:solidFill>
              <a:srgbClr val="203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ea typeface="Calibri" panose="020F0502020204030204" pitchFamily="34" charset="0"/>
                <a:cs typeface="Poppins" panose="00000500000000000000" pitchFamily="2" charset="0"/>
              </a:rPr>
              <a:t>E-PPNS</a:t>
            </a:r>
            <a:endParaRPr lang="en-ID" sz="1400" b="1" dirty="0">
              <a:solidFill>
                <a:srgbClr val="203965"/>
              </a:solidFill>
              <a:latin typeface="Nunito sans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8CC0A8-7C51-0982-BE76-1DAC405AFE03}"/>
              </a:ext>
            </a:extLst>
          </p:cNvPr>
          <p:cNvSpPr>
            <a:spLocks/>
          </p:cNvSpPr>
          <p:nvPr/>
        </p:nvSpPr>
        <p:spPr>
          <a:xfrm>
            <a:off x="798594" y="1843168"/>
            <a:ext cx="2846329" cy="362126"/>
          </a:xfrm>
          <a:prstGeom prst="rect">
            <a:avLst/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sp>
        <p:nvSpPr>
          <p:cNvPr id="137" name="Pentagon 2">
            <a:extLst>
              <a:ext uri="{FF2B5EF4-FFF2-40B4-BE49-F238E27FC236}">
                <a16:creationId xmlns:a16="http://schemas.microsoft.com/office/drawing/2014/main" id="{8A0BF36D-EB2F-19CA-D4E8-8800AA3B4477}"/>
              </a:ext>
            </a:extLst>
          </p:cNvPr>
          <p:cNvSpPr>
            <a:spLocks/>
          </p:cNvSpPr>
          <p:nvPr/>
        </p:nvSpPr>
        <p:spPr>
          <a:xfrm>
            <a:off x="798594" y="1843169"/>
            <a:ext cx="2026765" cy="362126"/>
          </a:xfrm>
          <a:prstGeom prst="homePlate">
            <a:avLst/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FCAC1E9-BF4A-802F-1CED-02517D58FF14}"/>
              </a:ext>
            </a:extLst>
          </p:cNvPr>
          <p:cNvSpPr txBox="1">
            <a:spLocks/>
          </p:cNvSpPr>
          <p:nvPr/>
        </p:nvSpPr>
        <p:spPr>
          <a:xfrm>
            <a:off x="791827" y="1898183"/>
            <a:ext cx="211922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Tipiring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7B5B5DF-865E-8302-236E-6F752BAD664A}"/>
              </a:ext>
            </a:extLst>
          </p:cNvPr>
          <p:cNvGrpSpPr>
            <a:grpSpLocks/>
          </p:cNvGrpSpPr>
          <p:nvPr/>
        </p:nvGrpSpPr>
        <p:grpSpPr>
          <a:xfrm>
            <a:off x="377484" y="1359827"/>
            <a:ext cx="475403" cy="456720"/>
            <a:chOff x="265215" y="4385049"/>
            <a:chExt cx="895109" cy="869159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5EC9319-9297-BB62-E2C8-B3E78679A796}"/>
                </a:ext>
              </a:extLst>
            </p:cNvPr>
            <p:cNvSpPr>
              <a:spLocks/>
            </p:cNvSpPr>
            <p:nvPr/>
          </p:nvSpPr>
          <p:spPr>
            <a:xfrm>
              <a:off x="265215" y="4385049"/>
              <a:ext cx="895109" cy="869159"/>
            </a:xfrm>
            <a:prstGeom prst="ellipse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7517601D-D953-ACA9-8F97-D09FF063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81" y="4471786"/>
              <a:ext cx="665176" cy="748500"/>
            </a:xfrm>
            <a:prstGeom prst="rect">
              <a:avLst/>
            </a:prstGeom>
          </p:spPr>
        </p:pic>
      </p:grp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E059B91B-9C53-74A4-D47D-98FD23CCB5D6}"/>
              </a:ext>
            </a:extLst>
          </p:cNvPr>
          <p:cNvSpPr>
            <a:spLocks/>
          </p:cNvSpPr>
          <p:nvPr/>
        </p:nvSpPr>
        <p:spPr>
          <a:xfrm>
            <a:off x="535337" y="2875173"/>
            <a:ext cx="3396580" cy="890929"/>
          </a:xfrm>
          <a:prstGeom prst="roundRect">
            <a:avLst>
              <a:gd name="adj" fmla="val 8085"/>
            </a:avLst>
          </a:prstGeom>
          <a:noFill/>
          <a:ln w="1905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0449A808-F379-3228-15B6-E9680088E364}"/>
              </a:ext>
            </a:extLst>
          </p:cNvPr>
          <p:cNvSpPr>
            <a:spLocks/>
          </p:cNvSpPr>
          <p:nvPr/>
        </p:nvSpPr>
        <p:spPr>
          <a:xfrm>
            <a:off x="1166238" y="2677178"/>
            <a:ext cx="2198972" cy="344049"/>
          </a:xfrm>
          <a:prstGeom prst="roundRect">
            <a:avLst>
              <a:gd name="adj" fmla="val 50000"/>
            </a:avLst>
          </a:prstGeom>
          <a:solidFill>
            <a:srgbClr val="FEBF0E"/>
          </a:solidFill>
          <a:ln w="38100">
            <a:solidFill>
              <a:srgbClr val="203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ea typeface="Calibri" panose="020F0502020204030204" pitchFamily="34" charset="0"/>
                <a:cs typeface="Poppins" panose="00000500000000000000" pitchFamily="2" charset="0"/>
              </a:rPr>
              <a:t>SOPS Polri</a:t>
            </a:r>
            <a:endParaRPr lang="en-ID" sz="1400" b="1" dirty="0">
              <a:solidFill>
                <a:srgbClr val="203965"/>
              </a:solidFill>
              <a:latin typeface="Nunito sans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E4D1B02-40D3-B875-5CE5-59AB69ED5071}"/>
              </a:ext>
            </a:extLst>
          </p:cNvPr>
          <p:cNvGrpSpPr>
            <a:grpSpLocks/>
          </p:cNvGrpSpPr>
          <p:nvPr/>
        </p:nvGrpSpPr>
        <p:grpSpPr>
          <a:xfrm>
            <a:off x="809439" y="3200503"/>
            <a:ext cx="2848373" cy="438500"/>
            <a:chOff x="7426585" y="2353072"/>
            <a:chExt cx="2464504" cy="400111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55468401-F9FE-CBCB-2E18-B3CAC6868495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30" y="2353072"/>
              <a:ext cx="2458659" cy="400111"/>
              <a:chOff x="7462854" y="1801478"/>
              <a:chExt cx="2458659" cy="646335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1E4458DE-7A92-2AB7-9567-85EE91EC67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801478"/>
                <a:ext cx="2458659" cy="646330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Pentagon 2">
                <a:extLst>
                  <a:ext uri="{FF2B5EF4-FFF2-40B4-BE49-F238E27FC236}">
                    <a16:creationId xmlns:a16="http://schemas.microsoft.com/office/drawing/2014/main" id="{C4D4A807-8917-CD53-2521-4C6D75AD3B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801480"/>
                <a:ext cx="1750720" cy="646330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8A0E37-3FA4-FDA2-0D4D-C9E3A9830A99}"/>
                </a:ext>
              </a:extLst>
            </p:cNvPr>
            <p:cNvSpPr txBox="1">
              <a:spLocks/>
            </p:cNvSpPr>
            <p:nvPr/>
          </p:nvSpPr>
          <p:spPr>
            <a:xfrm>
              <a:off x="7426585" y="2413857"/>
              <a:ext cx="1830585" cy="306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Pelanggaran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D20263C-57CA-6605-E7EB-15866253E3D6}"/>
              </a:ext>
            </a:extLst>
          </p:cNvPr>
          <p:cNvGrpSpPr>
            <a:grpSpLocks/>
          </p:cNvGrpSpPr>
          <p:nvPr/>
        </p:nvGrpSpPr>
        <p:grpSpPr>
          <a:xfrm>
            <a:off x="390372" y="2639141"/>
            <a:ext cx="475404" cy="434167"/>
            <a:chOff x="1184954" y="8972231"/>
            <a:chExt cx="895109" cy="869159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48B13D2-5D8E-13C5-8649-9F35E866C75C}"/>
                </a:ext>
              </a:extLst>
            </p:cNvPr>
            <p:cNvSpPr>
              <a:spLocks/>
            </p:cNvSpPr>
            <p:nvPr/>
          </p:nvSpPr>
          <p:spPr>
            <a:xfrm>
              <a:off x="1184954" y="8972231"/>
              <a:ext cx="895109" cy="869159"/>
            </a:xfrm>
            <a:prstGeom prst="ellipse">
              <a:avLst/>
            </a:prstGeom>
            <a:solidFill>
              <a:srgbClr val="063C60"/>
            </a:solidFill>
            <a:ln>
              <a:solidFill>
                <a:srgbClr val="063C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5027F45F-85F1-3F69-8495-848C0B79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36" y="9083872"/>
              <a:ext cx="601744" cy="705169"/>
            </a:xfrm>
            <a:prstGeom prst="rect">
              <a:avLst/>
            </a:prstGeom>
          </p:spPr>
        </p:pic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65AE558A-F9EE-16D9-3558-6204FD346904}"/>
              </a:ext>
            </a:extLst>
          </p:cNvPr>
          <p:cNvSpPr>
            <a:spLocks/>
          </p:cNvSpPr>
          <p:nvPr/>
        </p:nvSpPr>
        <p:spPr>
          <a:xfrm>
            <a:off x="4304896" y="957954"/>
            <a:ext cx="3837238" cy="1915027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4133D09B-E9EC-F16D-6B5D-851C1602A817}"/>
              </a:ext>
            </a:extLst>
          </p:cNvPr>
          <p:cNvSpPr>
            <a:spLocks/>
          </p:cNvSpPr>
          <p:nvPr/>
        </p:nvSpPr>
        <p:spPr>
          <a:xfrm>
            <a:off x="4393319" y="1063971"/>
            <a:ext cx="3660542" cy="279551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GANGGUAN KAMTIBMAS</a:t>
            </a:r>
          </a:p>
        </p:txBody>
      </p:sp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25337252-3253-229F-C5C3-CB23EB8B4D0B}"/>
              </a:ext>
            </a:extLst>
          </p:cNvPr>
          <p:cNvSpPr>
            <a:spLocks/>
          </p:cNvSpPr>
          <p:nvPr/>
        </p:nvSpPr>
        <p:spPr>
          <a:xfrm>
            <a:off x="4508225" y="1675352"/>
            <a:ext cx="3421116" cy="1122807"/>
          </a:xfrm>
          <a:prstGeom prst="roundRect">
            <a:avLst>
              <a:gd name="adj" fmla="val 8085"/>
            </a:avLst>
          </a:prstGeom>
          <a:noFill/>
          <a:ln w="1905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9DF6E3C3-D224-AD70-A461-B67011DDA10C}"/>
              </a:ext>
            </a:extLst>
          </p:cNvPr>
          <p:cNvSpPr>
            <a:spLocks/>
          </p:cNvSpPr>
          <p:nvPr/>
        </p:nvSpPr>
        <p:spPr>
          <a:xfrm>
            <a:off x="5054102" y="1471979"/>
            <a:ext cx="2469328" cy="300263"/>
          </a:xfrm>
          <a:prstGeom prst="roundRect">
            <a:avLst>
              <a:gd name="adj" fmla="val 50000"/>
            </a:avLst>
          </a:prstGeom>
          <a:solidFill>
            <a:srgbClr val="FEBF0E"/>
          </a:solidFill>
          <a:ln w="38100">
            <a:solidFill>
              <a:srgbClr val="203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ea typeface="Calibri" panose="020F0502020204030204" pitchFamily="34" charset="0"/>
                <a:cs typeface="Poppins" panose="00000500000000000000" pitchFamily="2" charset="0"/>
              </a:rPr>
              <a:t>SOPS Polri</a:t>
            </a:r>
            <a:endParaRPr lang="en-ID" sz="1400" b="1" dirty="0">
              <a:solidFill>
                <a:srgbClr val="203965"/>
              </a:solidFill>
              <a:latin typeface="Nunito sans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B622B21D-0703-A7F6-12C9-B6AE35750E04}"/>
              </a:ext>
            </a:extLst>
          </p:cNvPr>
          <p:cNvGrpSpPr>
            <a:grpSpLocks/>
          </p:cNvGrpSpPr>
          <p:nvPr/>
        </p:nvGrpSpPr>
        <p:grpSpPr>
          <a:xfrm>
            <a:off x="5004809" y="2310257"/>
            <a:ext cx="2671875" cy="362127"/>
            <a:chOff x="7426585" y="2353074"/>
            <a:chExt cx="2464504" cy="400110"/>
          </a:xfrm>
        </p:grpSpPr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EAD76C1C-5C0A-B4BE-7C61-A2A3E931EB33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30" y="2353074"/>
              <a:ext cx="2458659" cy="400110"/>
              <a:chOff x="7462854" y="1801478"/>
              <a:chExt cx="2458659" cy="646332"/>
            </a:xfrm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96960E73-3E66-CA83-652C-920BBAEDC5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801478"/>
                <a:ext cx="2458659" cy="646330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Pentagon 2">
                <a:extLst>
                  <a:ext uri="{FF2B5EF4-FFF2-40B4-BE49-F238E27FC236}">
                    <a16:creationId xmlns:a16="http://schemas.microsoft.com/office/drawing/2014/main" id="{2C532D98-D5C3-C358-9477-4545D188F40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801480"/>
                <a:ext cx="1750720" cy="646330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649F13BD-3504-E2DA-A495-B0812D3EB7A6}"/>
                </a:ext>
              </a:extLst>
            </p:cNvPr>
            <p:cNvSpPr txBox="1">
              <a:spLocks/>
            </p:cNvSpPr>
            <p:nvPr/>
          </p:nvSpPr>
          <p:spPr>
            <a:xfrm>
              <a:off x="7426585" y="2413857"/>
              <a:ext cx="1830585" cy="306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Bencana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B9941D93-C482-E3F0-487F-0932FD2943EB}"/>
              </a:ext>
            </a:extLst>
          </p:cNvPr>
          <p:cNvGrpSpPr>
            <a:grpSpLocks/>
          </p:cNvGrpSpPr>
          <p:nvPr/>
        </p:nvGrpSpPr>
        <p:grpSpPr>
          <a:xfrm>
            <a:off x="5009117" y="1892678"/>
            <a:ext cx="2678238" cy="362126"/>
            <a:chOff x="7426585" y="2353076"/>
            <a:chExt cx="2470373" cy="400109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DD50F955-6171-15A9-92CD-4A4D3116D84B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30" y="2353076"/>
              <a:ext cx="2464528" cy="400109"/>
              <a:chOff x="7462854" y="1801480"/>
              <a:chExt cx="2464528" cy="646330"/>
            </a:xfrm>
          </p:grpSpPr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FE12913F-2492-0987-5FD1-187D332D0A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8723" y="1801480"/>
                <a:ext cx="2458659" cy="646330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Pentagon 2">
                <a:extLst>
                  <a:ext uri="{FF2B5EF4-FFF2-40B4-BE49-F238E27FC236}">
                    <a16:creationId xmlns:a16="http://schemas.microsoft.com/office/drawing/2014/main" id="{2A4232BD-A9EE-FD80-76CF-B11B1BE153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801480"/>
                <a:ext cx="1750720" cy="646330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7F5458C3-BF62-5E9D-9194-7612096B0765}"/>
                </a:ext>
              </a:extLst>
            </p:cNvPr>
            <p:cNvSpPr txBox="1">
              <a:spLocks/>
            </p:cNvSpPr>
            <p:nvPr/>
          </p:nvSpPr>
          <p:spPr>
            <a:xfrm>
              <a:off x="7426585" y="2413857"/>
              <a:ext cx="1830585" cy="306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Gangguan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FAB4A23-20F6-60BA-6EFF-9B7E1A5D5443}"/>
              </a:ext>
            </a:extLst>
          </p:cNvPr>
          <p:cNvGrpSpPr>
            <a:grpSpLocks/>
          </p:cNvGrpSpPr>
          <p:nvPr/>
        </p:nvGrpSpPr>
        <p:grpSpPr>
          <a:xfrm>
            <a:off x="4393964" y="1513525"/>
            <a:ext cx="475404" cy="434167"/>
            <a:chOff x="1184954" y="8972231"/>
            <a:chExt cx="895109" cy="869159"/>
          </a:xfrm>
        </p:grpSpPr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2B61CA8F-248D-DD6F-E503-A06E9E89966F}"/>
                </a:ext>
              </a:extLst>
            </p:cNvPr>
            <p:cNvSpPr>
              <a:spLocks/>
            </p:cNvSpPr>
            <p:nvPr/>
          </p:nvSpPr>
          <p:spPr>
            <a:xfrm>
              <a:off x="1184954" y="8972231"/>
              <a:ext cx="895109" cy="869159"/>
            </a:xfrm>
            <a:prstGeom prst="ellipse">
              <a:avLst/>
            </a:prstGeom>
            <a:solidFill>
              <a:srgbClr val="063C60"/>
            </a:solidFill>
            <a:ln>
              <a:solidFill>
                <a:srgbClr val="063C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pic>
          <p:nvPicPr>
            <p:cNvPr id="371" name="Picture 370">
              <a:extLst>
                <a:ext uri="{FF2B5EF4-FFF2-40B4-BE49-F238E27FC236}">
                  <a16:creationId xmlns:a16="http://schemas.microsoft.com/office/drawing/2014/main" id="{5C945DC5-0076-21CD-B767-D4175B1BA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36" y="9083872"/>
              <a:ext cx="601744" cy="70516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222259-2401-CBCD-A957-F91F7B1D1C54}"/>
              </a:ext>
            </a:extLst>
          </p:cNvPr>
          <p:cNvGrpSpPr>
            <a:grpSpLocks/>
          </p:cNvGrpSpPr>
          <p:nvPr/>
        </p:nvGrpSpPr>
        <p:grpSpPr>
          <a:xfrm>
            <a:off x="8354928" y="925366"/>
            <a:ext cx="3636444" cy="3738289"/>
            <a:chOff x="4427503" y="5790340"/>
            <a:chExt cx="5505267" cy="3030130"/>
          </a:xfrm>
          <a:solidFill>
            <a:srgbClr val="203865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0ADCBD-1478-1D4F-6035-9D4C0AEEA422}"/>
                </a:ext>
              </a:extLst>
            </p:cNvPr>
            <p:cNvSpPr>
              <a:spLocks/>
            </p:cNvSpPr>
            <p:nvPr/>
          </p:nvSpPr>
          <p:spPr>
            <a:xfrm>
              <a:off x="4427503" y="5790340"/>
              <a:ext cx="5505267" cy="303013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E14B0F-F7CA-6F49-B2AD-4BDD2AB57B86}"/>
                </a:ext>
              </a:extLst>
            </p:cNvPr>
            <p:cNvSpPr txBox="1">
              <a:spLocks/>
            </p:cNvSpPr>
            <p:nvPr/>
          </p:nvSpPr>
          <p:spPr>
            <a:xfrm>
              <a:off x="5042502" y="5816755"/>
              <a:ext cx="4438182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u="sng" spc="3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dventuro" panose="02000600000000000000" pitchFamily="50" charset="0"/>
                </a:rPr>
                <a:t>CATATAN</a:t>
              </a:r>
              <a:endParaRPr lang="en-ID" sz="1050" u="sng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Adventuro" panose="02000600000000000000" pitchFamily="50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F22CDA-5115-B08C-80BD-780337D235A0}"/>
                </a:ext>
              </a:extLst>
            </p:cNvPr>
            <p:cNvSpPr txBox="1">
              <a:spLocks/>
            </p:cNvSpPr>
            <p:nvPr/>
          </p:nvSpPr>
          <p:spPr>
            <a:xfrm>
              <a:off x="4494438" y="6073632"/>
              <a:ext cx="5304311" cy="246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rgbClr val="FFD966"/>
                  </a:solidFill>
                </a:rPr>
                <a:t>Berdasar</a:t>
              </a:r>
              <a:r>
                <a:rPr lang="en-US" sz="1100" dirty="0">
                  <a:solidFill>
                    <a:srgbClr val="FFD966"/>
                  </a:solidFill>
                </a:rPr>
                <a:t> </a:t>
              </a:r>
              <a:r>
                <a:rPr lang="id-ID" sz="1100" dirty="0">
                  <a:solidFill>
                    <a:srgbClr val="FFD966"/>
                  </a:solidFill>
                </a:rPr>
                <a:t>Undang </a:t>
              </a:r>
              <a:r>
                <a:rPr lang="id-ID" sz="1100" dirty="0" err="1">
                  <a:solidFill>
                    <a:srgbClr val="FFD966"/>
                  </a:solidFill>
                </a:rPr>
                <a:t>Undang</a:t>
              </a:r>
              <a:r>
                <a:rPr lang="id-ID" sz="1100" dirty="0">
                  <a:solidFill>
                    <a:srgbClr val="FFD966"/>
                  </a:solidFill>
                </a:rPr>
                <a:t> Nomor 2 Tahun 2002 tentang Kepolisian Negara Republik Indonesia Pasal 15 ayat (1) huruf j</a:t>
              </a:r>
              <a:r>
                <a:rPr lang="en-US" sz="1100" dirty="0">
                  <a:solidFill>
                    <a:srgbClr val="FFD966"/>
                  </a:solidFill>
                </a:rPr>
                <a:t>, y</a:t>
              </a:r>
              <a:r>
                <a:rPr lang="id-ID" sz="1100" dirty="0" err="1">
                  <a:solidFill>
                    <a:srgbClr val="FFD966"/>
                  </a:solidFill>
                </a:rPr>
                <a:t>ang</a:t>
              </a:r>
              <a:r>
                <a:rPr lang="id-ID" sz="1100" dirty="0">
                  <a:solidFill>
                    <a:srgbClr val="FFD966"/>
                  </a:solidFill>
                </a:rPr>
                <a:t> dimaksud dengan "Pusat Informasi Kriminal Nasional" adalah sistem jaringan dari dokumentasi kriminal yang memuat baik data kejahatan dan pelanggaran maupun kecelakaan dan pelanggaran lalu lintas serta </a:t>
              </a:r>
              <a:r>
                <a:rPr lang="id-ID" sz="1100" dirty="0" err="1">
                  <a:solidFill>
                    <a:srgbClr val="FFD966"/>
                  </a:solidFill>
                </a:rPr>
                <a:t>regristrasi</a:t>
              </a:r>
              <a:r>
                <a:rPr lang="id-ID" sz="1100" dirty="0">
                  <a:solidFill>
                    <a:srgbClr val="FFD966"/>
                  </a:solidFill>
                </a:rPr>
                <a:t> dan identifikasi lalu lintas.</a:t>
              </a:r>
              <a:endParaRPr lang="en-ID" sz="1100" dirty="0">
                <a:solidFill>
                  <a:srgbClr val="FFD966"/>
                </a:solidFill>
              </a:endParaRPr>
            </a:p>
            <a:p>
              <a:pPr marL="171450" indent="-171450" algn="just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Berdasar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Peraturan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Kepolisian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Negara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Republik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Indonesia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Nomor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1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Tahun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2024, data yang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digunakan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dalam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penyelenggaraan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Piknas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digolongkan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menjadi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kriminalitas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yang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terdiri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dari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kejahatan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dan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pelanggaran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, data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lalu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lintas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yang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terdiri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dari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kecelakaan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lalu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lintas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pelanggaran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lalu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lintas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registrasi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dan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identifikasi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kendaraan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bermotor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dan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pengemudi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, data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gangguan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Kamtibmas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, data </a:t>
              </a:r>
              <a:r>
                <a:rPr lang="en-ID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Tipiring</a:t>
              </a:r>
              <a:r>
                <a:rPr lang="en-ID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nl-NL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DPO, Hiltem Ranmor, dan biodata.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577D9F-2988-53C3-9C7B-FE261455E0DF}"/>
              </a:ext>
            </a:extLst>
          </p:cNvPr>
          <p:cNvGrpSpPr/>
          <p:nvPr/>
        </p:nvGrpSpPr>
        <p:grpSpPr>
          <a:xfrm>
            <a:off x="360043" y="4028597"/>
            <a:ext cx="3530707" cy="1461687"/>
            <a:chOff x="388322" y="3476073"/>
            <a:chExt cx="3530707" cy="1144734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43B1B04-4983-896F-2AF7-3DBFF4A5E544}"/>
                </a:ext>
              </a:extLst>
            </p:cNvPr>
            <p:cNvGrpSpPr>
              <a:grpSpLocks/>
            </p:cNvGrpSpPr>
            <p:nvPr/>
          </p:nvGrpSpPr>
          <p:grpSpPr>
            <a:xfrm>
              <a:off x="522448" y="3491462"/>
              <a:ext cx="3396581" cy="1129345"/>
              <a:chOff x="4083764" y="1399905"/>
              <a:chExt cx="2938830" cy="1259919"/>
            </a:xfrm>
          </p:grpSpPr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75ADAA95-8959-6E73-DFE5-8FB955A574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3764" y="1563415"/>
                <a:ext cx="2938830" cy="1096409"/>
              </a:xfrm>
              <a:prstGeom prst="roundRect">
                <a:avLst>
                  <a:gd name="adj" fmla="val 8085"/>
                </a:avLst>
              </a:prstGeom>
              <a:noFill/>
              <a:ln w="19050">
                <a:solidFill>
                  <a:srgbClr val="FEBF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D" sz="1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E30AE6C2-EE24-7C94-6854-DA9C0ABFC9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29640" y="1399905"/>
                <a:ext cx="1902621" cy="284127"/>
              </a:xfrm>
              <a:prstGeom prst="roundRect">
                <a:avLst>
                  <a:gd name="adj" fmla="val 50000"/>
                </a:avLst>
              </a:prstGeom>
              <a:solidFill>
                <a:srgbClr val="FEBF0E"/>
              </a:solidFill>
              <a:ln w="38100">
                <a:solidFill>
                  <a:srgbClr val="2039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 err="1">
                    <a:solidFill>
                      <a:srgbClr val="203965"/>
                    </a:solidFill>
                    <a:latin typeface="Nunito sans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Korlantas</a:t>
                </a:r>
                <a:endParaRPr lang="en-ID" sz="1400" b="1" dirty="0">
                  <a:solidFill>
                    <a:srgbClr val="203965"/>
                  </a:solidFill>
                  <a:latin typeface="Nunito sans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</p:txBody>
          </p: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7A0BCA29-56EA-8A3C-2195-9CFB19DF615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286056" y="1832085"/>
                <a:ext cx="2499374" cy="362127"/>
                <a:chOff x="7391715" y="2353074"/>
                <a:chExt cx="2499374" cy="400110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D109CEDD-3DAF-FCDD-4C39-87E0AA3467E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391715" y="2353074"/>
                  <a:ext cx="2499374" cy="400110"/>
                  <a:chOff x="7422139" y="1801478"/>
                  <a:chExt cx="2499374" cy="646332"/>
                </a:xfrm>
              </p:grpSpPr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A0BE77B3-2FA8-F1F4-A861-4FEC53CAF69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62854" y="1801478"/>
                    <a:ext cx="2458659" cy="646330"/>
                  </a:xfrm>
                  <a:prstGeom prst="rect">
                    <a:avLst/>
                  </a:prstGeom>
                  <a:solidFill>
                    <a:srgbClr val="2039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  <p:sp>
                <p:nvSpPr>
                  <p:cNvPr id="207" name="Pentagon 2">
                    <a:extLst>
                      <a:ext uri="{FF2B5EF4-FFF2-40B4-BE49-F238E27FC236}">
                        <a16:creationId xmlns:a16="http://schemas.microsoft.com/office/drawing/2014/main" id="{C17D1D79-C01E-A333-C11A-4CEF7E5D6E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422139" y="1801480"/>
                    <a:ext cx="1791436" cy="646330"/>
                  </a:xfrm>
                  <a:prstGeom prst="homePlate">
                    <a:avLst/>
                  </a:prstGeom>
                  <a:solidFill>
                    <a:srgbClr val="FEBF0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atin typeface="Lato Light" panose="020F0502020204030203" pitchFamily="34" charset="0"/>
                    </a:endParaRPr>
                  </a:p>
                </p:txBody>
              </p:sp>
            </p:grp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AD87729-2683-6F8A-7CA5-56484A5300B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98105" y="2389370"/>
                  <a:ext cx="1790019" cy="34143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200" b="1" dirty="0" err="1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Langgar</a:t>
                  </a:r>
                  <a:r>
                    <a:rPr lang="en-US" sz="1200" b="1" dirty="0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 </a:t>
                  </a:r>
                  <a:r>
                    <a:rPr lang="en-US" sz="1200" b="1" dirty="0" err="1">
                      <a:solidFill>
                        <a:srgbClr val="203965"/>
                      </a:solidFill>
                      <a:latin typeface="Nunito sans" pitchFamily="2" charset="0"/>
                      <a:cs typeface="Poppins" pitchFamily="2" charset="77"/>
                    </a:rPr>
                    <a:t>Lantas</a:t>
                  </a:r>
                  <a:endParaRPr lang="en-US" sz="1200" b="1" dirty="0">
                    <a:solidFill>
                      <a:srgbClr val="203965"/>
                    </a:solidFill>
                    <a:latin typeface="Nunito sans" pitchFamily="2" charset="0"/>
                    <a:cs typeface="Poppins" pitchFamily="2" charset="77"/>
                  </a:endParaRPr>
                </a:p>
              </p:txBody>
            </p:sp>
          </p:grp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201ADB3-21D5-4A83-1709-D193A08F8A23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8322" y="3476073"/>
              <a:ext cx="455112" cy="413924"/>
              <a:chOff x="602314" y="7744216"/>
              <a:chExt cx="895109" cy="869159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FF6F3C8-176A-8963-DB80-75AC139E7E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2314" y="7744216"/>
                <a:ext cx="895109" cy="869159"/>
              </a:xfrm>
              <a:prstGeom prst="ellipse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64FAAEA3-E14D-3897-D3EE-F6B8E02A8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298" y="7838984"/>
                <a:ext cx="745676" cy="661083"/>
              </a:xfrm>
              <a:prstGeom prst="rect">
                <a:avLst/>
              </a:prstGeom>
            </p:spPr>
          </p:pic>
        </p:grp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97E6C46-6C05-556E-893E-790B0E205772}"/>
                </a:ext>
              </a:extLst>
            </p:cNvPr>
            <p:cNvSpPr>
              <a:spLocks/>
            </p:cNvSpPr>
            <p:nvPr/>
          </p:nvSpPr>
          <p:spPr>
            <a:xfrm>
              <a:off x="765456" y="4231627"/>
              <a:ext cx="2879468" cy="307289"/>
            </a:xfrm>
            <a:prstGeom prst="rect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8" name="Pentagon 2">
              <a:extLst>
                <a:ext uri="{FF2B5EF4-FFF2-40B4-BE49-F238E27FC236}">
                  <a16:creationId xmlns:a16="http://schemas.microsoft.com/office/drawing/2014/main" id="{89D0F522-B3CE-4597-3A0B-63D210FF047E}"/>
                </a:ext>
              </a:extLst>
            </p:cNvPr>
            <p:cNvSpPr>
              <a:spLocks/>
            </p:cNvSpPr>
            <p:nvPr/>
          </p:nvSpPr>
          <p:spPr>
            <a:xfrm>
              <a:off x="756249" y="4234019"/>
              <a:ext cx="2070467" cy="307289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6924B0-CCB9-FD7E-5875-90C94CEAB94C}"/>
                </a:ext>
              </a:extLst>
            </p:cNvPr>
            <p:cNvSpPr txBox="1">
              <a:spLocks/>
            </p:cNvSpPr>
            <p:nvPr/>
          </p:nvSpPr>
          <p:spPr>
            <a:xfrm>
              <a:off x="756249" y="4235695"/>
              <a:ext cx="183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Laka</a:t>
              </a:r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 </a:t>
              </a:r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Lantas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sp>
        <p:nvSpPr>
          <p:cNvPr id="17" name="TTLKorlantas">
            <a:extLst>
              <a:ext uri="{FF2B5EF4-FFF2-40B4-BE49-F238E27FC236}">
                <a16:creationId xmlns:a16="http://schemas.microsoft.com/office/drawing/2014/main" id="{D6AD4699-2E78-B924-EE96-06440AA94672}"/>
              </a:ext>
            </a:extLst>
          </p:cNvPr>
          <p:cNvSpPr txBox="1"/>
          <p:nvPr/>
        </p:nvSpPr>
        <p:spPr>
          <a:xfrm>
            <a:off x="2203321" y="4083842"/>
            <a:ext cx="106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cs typeface="Poppins" panose="00000500000000000000" pitchFamily="2" charset="0"/>
              </a:rPr>
              <a:t>0     </a:t>
            </a:r>
            <a:r>
              <a:rPr lang="id-ID" sz="1400" b="1" dirty="0">
                <a:solidFill>
                  <a:srgbClr val="203965"/>
                </a:solidFill>
                <a:latin typeface="Nunito sans" pitchFamily="2" charset="0"/>
                <a:cs typeface="Poppins" panose="00000500000000000000" pitchFamily="2" charset="0"/>
              </a:rPr>
              <a:t>    </a:t>
            </a:r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cs typeface="Poppins" panose="00000500000000000000" pitchFamily="2" charset="0"/>
              </a:rPr>
              <a:t>      </a:t>
            </a:r>
            <a:r>
              <a:rPr lang="id-ID" sz="1400" b="1" dirty="0">
                <a:solidFill>
                  <a:srgbClr val="203965"/>
                </a:solidFill>
                <a:latin typeface="Nunito sans" pitchFamily="2" charset="0"/>
                <a:cs typeface="Poppins" panose="00000500000000000000" pitchFamily="2" charset="0"/>
              </a:rPr>
              <a:t>          </a:t>
            </a:r>
            <a:endParaRPr lang="en-US" sz="1400" b="1" dirty="0">
              <a:solidFill>
                <a:srgbClr val="203965"/>
              </a:solidFill>
              <a:latin typeface="Nunito sans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6980CDE-36ED-7ECE-7C72-C20160A1BBED}"/>
              </a:ext>
            </a:extLst>
          </p:cNvPr>
          <p:cNvSpPr>
            <a:spLocks/>
          </p:cNvSpPr>
          <p:nvPr/>
        </p:nvSpPr>
        <p:spPr>
          <a:xfrm>
            <a:off x="4304896" y="2993416"/>
            <a:ext cx="3837238" cy="1915027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3C14A4-AC5A-5DB4-0591-F0172B9A0098}"/>
              </a:ext>
            </a:extLst>
          </p:cNvPr>
          <p:cNvSpPr>
            <a:spLocks/>
          </p:cNvSpPr>
          <p:nvPr/>
        </p:nvSpPr>
        <p:spPr>
          <a:xfrm>
            <a:off x="4393319" y="3099433"/>
            <a:ext cx="3660542" cy="279551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KORBINMAS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B8394CD-5D63-F684-DE38-2573BF026137}"/>
              </a:ext>
            </a:extLst>
          </p:cNvPr>
          <p:cNvSpPr>
            <a:spLocks/>
          </p:cNvSpPr>
          <p:nvPr/>
        </p:nvSpPr>
        <p:spPr>
          <a:xfrm>
            <a:off x="4492611" y="3677444"/>
            <a:ext cx="3421116" cy="1122807"/>
          </a:xfrm>
          <a:prstGeom prst="roundRect">
            <a:avLst>
              <a:gd name="adj" fmla="val 8085"/>
            </a:avLst>
          </a:prstGeom>
          <a:noFill/>
          <a:ln w="1905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9A8220B-BCA4-12F5-7A50-DC3B49C3D575}"/>
              </a:ext>
            </a:extLst>
          </p:cNvPr>
          <p:cNvSpPr>
            <a:spLocks/>
          </p:cNvSpPr>
          <p:nvPr/>
        </p:nvSpPr>
        <p:spPr>
          <a:xfrm>
            <a:off x="5043467" y="3479017"/>
            <a:ext cx="2665537" cy="291320"/>
          </a:xfrm>
          <a:prstGeom prst="roundRect">
            <a:avLst>
              <a:gd name="adj" fmla="val 50000"/>
            </a:avLst>
          </a:prstGeom>
          <a:solidFill>
            <a:srgbClr val="FEBF0E"/>
          </a:solidFill>
          <a:ln w="38100">
            <a:solidFill>
              <a:srgbClr val="203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rgbClr val="203965"/>
                </a:solidFill>
                <a:latin typeface="Nunito sans" pitchFamily="2" charset="0"/>
                <a:ea typeface="Calibri" panose="020F0502020204030204" pitchFamily="34" charset="0"/>
                <a:cs typeface="Poppins" panose="00000500000000000000" pitchFamily="2" charset="0"/>
              </a:rPr>
              <a:t>Korbinmas</a:t>
            </a:r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ea typeface="Calibri" panose="020F0502020204030204" pitchFamily="34" charset="0"/>
                <a:cs typeface="Poppins" panose="00000500000000000000" pitchFamily="2" charset="0"/>
              </a:rPr>
              <a:t> Polri 	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BDCA57A-BD0F-972B-2B71-B03E6CA3FD86}"/>
              </a:ext>
            </a:extLst>
          </p:cNvPr>
          <p:cNvGrpSpPr>
            <a:grpSpLocks/>
          </p:cNvGrpSpPr>
          <p:nvPr/>
        </p:nvGrpSpPr>
        <p:grpSpPr>
          <a:xfrm>
            <a:off x="4983359" y="4340212"/>
            <a:ext cx="2671875" cy="362126"/>
            <a:chOff x="7426585" y="2353075"/>
            <a:chExt cx="2464504" cy="40010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FBBFC2A-B0E2-4060-CA94-5AF54C9876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30" y="2353075"/>
              <a:ext cx="2458659" cy="400109"/>
              <a:chOff x="7462854" y="1801478"/>
              <a:chExt cx="2458659" cy="64633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2AC01B6-0AFB-4201-CE6F-E26F3E3051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801478"/>
                <a:ext cx="2458659" cy="646330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4" name="Pentagon 2">
                <a:extLst>
                  <a:ext uri="{FF2B5EF4-FFF2-40B4-BE49-F238E27FC236}">
                    <a16:creationId xmlns:a16="http://schemas.microsoft.com/office/drawing/2014/main" id="{AE27F3A2-C3AF-6EF9-5A58-3BC47D7A1F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801480"/>
                <a:ext cx="1750720" cy="646330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903715-9AF1-768E-0C95-B2B3C1ABCBFA}"/>
                </a:ext>
              </a:extLst>
            </p:cNvPr>
            <p:cNvSpPr txBox="1">
              <a:spLocks/>
            </p:cNvSpPr>
            <p:nvPr/>
          </p:nvSpPr>
          <p:spPr>
            <a:xfrm>
              <a:off x="7426585" y="2413857"/>
              <a:ext cx="1830585" cy="306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i-FI" sz="1200" b="1" i="0" dirty="0">
                  <a:solidFill>
                    <a:srgbClr val="203965"/>
                  </a:solidFill>
                  <a:effectLst/>
                  <a:latin typeface="Nunito sans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Data Bhabinkamtibmas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E23BFB3-7594-D3D1-5E46-23122E38240B}"/>
              </a:ext>
            </a:extLst>
          </p:cNvPr>
          <p:cNvGrpSpPr>
            <a:grpSpLocks/>
          </p:cNvGrpSpPr>
          <p:nvPr/>
        </p:nvGrpSpPr>
        <p:grpSpPr>
          <a:xfrm>
            <a:off x="4983359" y="3928139"/>
            <a:ext cx="2671875" cy="362127"/>
            <a:chOff x="7426585" y="2353074"/>
            <a:chExt cx="2464504" cy="40011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509C931-A640-39D5-C00E-B19CE423E8D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30" y="2353074"/>
              <a:ext cx="2458659" cy="400110"/>
              <a:chOff x="7462854" y="1801478"/>
              <a:chExt cx="2458659" cy="64633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EC73ADF-B47E-03D9-3002-65C9D19B59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801478"/>
                <a:ext cx="2458659" cy="646330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0" name="Pentagon 2">
                <a:extLst>
                  <a:ext uri="{FF2B5EF4-FFF2-40B4-BE49-F238E27FC236}">
                    <a16:creationId xmlns:a16="http://schemas.microsoft.com/office/drawing/2014/main" id="{CDEAF190-F204-8000-38BA-E1D905AFE4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801480"/>
                <a:ext cx="1750720" cy="646330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73D330C-6330-D113-2D29-7149FE9655A5}"/>
                </a:ext>
              </a:extLst>
            </p:cNvPr>
            <p:cNvSpPr txBox="1">
              <a:spLocks/>
            </p:cNvSpPr>
            <p:nvPr/>
          </p:nvSpPr>
          <p:spPr>
            <a:xfrm>
              <a:off x="7426585" y="2413858"/>
              <a:ext cx="1830585" cy="306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i-FI" sz="1200" b="1" i="0" dirty="0">
                  <a:solidFill>
                    <a:srgbClr val="203965"/>
                  </a:solidFill>
                  <a:effectLst/>
                  <a:latin typeface="Nunito sans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Giat Kamtibmas</a:t>
              </a:r>
            </a:p>
          </p:txBody>
        </p: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0920724B-69CA-B7DA-C24A-023D5767C881}"/>
              </a:ext>
            </a:extLst>
          </p:cNvPr>
          <p:cNvSpPr>
            <a:spLocks/>
          </p:cNvSpPr>
          <p:nvPr/>
        </p:nvSpPr>
        <p:spPr>
          <a:xfrm>
            <a:off x="4393964" y="3548987"/>
            <a:ext cx="475404" cy="434167"/>
          </a:xfrm>
          <a:prstGeom prst="ellipse">
            <a:avLst/>
          </a:prstGeom>
          <a:solidFill>
            <a:srgbClr val="063C60"/>
          </a:solidFill>
          <a:ln>
            <a:solidFill>
              <a:srgbClr val="063C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9" name="Picture 523">
            <a:extLst>
              <a:ext uri="{FF2B5EF4-FFF2-40B4-BE49-F238E27FC236}">
                <a16:creationId xmlns:a16="http://schemas.microsoft.com/office/drawing/2014/main" id="{17B22D76-CED7-4B08-FEF1-A5B55AE81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70" y="3628384"/>
            <a:ext cx="230283" cy="309283"/>
          </a:xfrm>
          <a:prstGeom prst="rect">
            <a:avLst/>
          </a:prstGeom>
        </p:spPr>
      </p:pic>
      <p:sp>
        <p:nvSpPr>
          <p:cNvPr id="5" name="tipiringPPNS">
            <a:extLst>
              <a:ext uri="{FF2B5EF4-FFF2-40B4-BE49-F238E27FC236}">
                <a16:creationId xmlns:a16="http://schemas.microsoft.com/office/drawing/2014/main" id="{7F840407-FEC9-F412-25B4-FA8F154FA654}"/>
              </a:ext>
            </a:extLst>
          </p:cNvPr>
          <p:cNvSpPr txBox="1">
            <a:spLocks/>
          </p:cNvSpPr>
          <p:nvPr/>
        </p:nvSpPr>
        <p:spPr>
          <a:xfrm>
            <a:off x="2713412" y="1889077"/>
            <a:ext cx="916522" cy="307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Nunito sans" pitchFamily="2" charset="0"/>
              </a:rPr>
              <a:t>0</a:t>
            </a:r>
          </a:p>
        </p:txBody>
      </p:sp>
      <p:sp>
        <p:nvSpPr>
          <p:cNvPr id="6" name="langgarSOPS">
            <a:extLst>
              <a:ext uri="{FF2B5EF4-FFF2-40B4-BE49-F238E27FC236}">
                <a16:creationId xmlns:a16="http://schemas.microsoft.com/office/drawing/2014/main" id="{802009FB-8000-C94F-1F59-1AD5CE37D111}"/>
              </a:ext>
            </a:extLst>
          </p:cNvPr>
          <p:cNvSpPr txBox="1">
            <a:spLocks/>
          </p:cNvSpPr>
          <p:nvPr/>
        </p:nvSpPr>
        <p:spPr>
          <a:xfrm>
            <a:off x="2711222" y="3294761"/>
            <a:ext cx="916522" cy="307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Nunito sans" pitchFamily="2" charset="0"/>
              </a:rPr>
              <a:t>88</a:t>
            </a:r>
          </a:p>
        </p:txBody>
      </p:sp>
      <p:sp>
        <p:nvSpPr>
          <p:cNvPr id="7" name="langgarLantas">
            <a:extLst>
              <a:ext uri="{FF2B5EF4-FFF2-40B4-BE49-F238E27FC236}">
                <a16:creationId xmlns:a16="http://schemas.microsoft.com/office/drawing/2014/main" id="{30543D8D-D138-EB19-5D5E-67E05E73C43A}"/>
              </a:ext>
            </a:extLst>
          </p:cNvPr>
          <p:cNvSpPr txBox="1">
            <a:spLocks/>
          </p:cNvSpPr>
          <p:nvPr/>
        </p:nvSpPr>
        <p:spPr>
          <a:xfrm>
            <a:off x="2700123" y="4572164"/>
            <a:ext cx="916522" cy="307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Nunito sans" pitchFamily="2" charset="0"/>
              </a:rPr>
              <a:t>0     </a:t>
            </a:r>
            <a:r>
              <a:rPr lang="id-ID" sz="1400" b="1" dirty="0">
                <a:solidFill>
                  <a:schemeClr val="bg1"/>
                </a:solidFill>
                <a:latin typeface="Nunito sans" pitchFamily="2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Nunito sans" pitchFamily="2" charset="0"/>
              </a:rPr>
              <a:t> </a:t>
            </a:r>
          </a:p>
        </p:txBody>
      </p:sp>
      <p:sp>
        <p:nvSpPr>
          <p:cNvPr id="11" name="lakaLantas">
            <a:extLst>
              <a:ext uri="{FF2B5EF4-FFF2-40B4-BE49-F238E27FC236}">
                <a16:creationId xmlns:a16="http://schemas.microsoft.com/office/drawing/2014/main" id="{065E3F86-F936-5363-013B-D7088A3B3F08}"/>
              </a:ext>
            </a:extLst>
          </p:cNvPr>
          <p:cNvSpPr txBox="1">
            <a:spLocks/>
          </p:cNvSpPr>
          <p:nvPr/>
        </p:nvSpPr>
        <p:spPr>
          <a:xfrm>
            <a:off x="2692681" y="4998160"/>
            <a:ext cx="916522" cy="307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Nunito sans" pitchFamily="2" charset="0"/>
              </a:rPr>
              <a:t>0  </a:t>
            </a:r>
            <a:r>
              <a:rPr lang="en-ID" sz="1400" b="1" dirty="0">
                <a:solidFill>
                  <a:schemeClr val="bg1"/>
                </a:solidFill>
                <a:latin typeface="Nunito sans" pitchFamily="2" charset="0"/>
              </a:rPr>
              <a:t>   </a:t>
            </a:r>
            <a:r>
              <a:rPr lang="en-US" sz="1400" b="1" dirty="0">
                <a:solidFill>
                  <a:schemeClr val="bg1"/>
                </a:solidFill>
                <a:latin typeface="Nunito sans" pitchFamily="2" charset="0"/>
              </a:rPr>
              <a:t>     </a:t>
            </a:r>
            <a:r>
              <a:rPr lang="id-ID" sz="1400" b="1" dirty="0">
                <a:solidFill>
                  <a:schemeClr val="bg1"/>
                </a:solidFill>
                <a:latin typeface="Nunito sans" pitchFamily="2" charset="0"/>
              </a:rPr>
              <a:t> </a:t>
            </a:r>
            <a:endParaRPr lang="en-US" sz="1400" b="1" dirty="0">
              <a:solidFill>
                <a:schemeClr val="bg1"/>
              </a:solidFill>
              <a:latin typeface="Nunito sans" pitchFamily="2" charset="0"/>
            </a:endParaRPr>
          </a:p>
        </p:txBody>
      </p:sp>
      <p:sp>
        <p:nvSpPr>
          <p:cNvPr id="21" name="gangguanSOPS">
            <a:extLst>
              <a:ext uri="{FF2B5EF4-FFF2-40B4-BE49-F238E27FC236}">
                <a16:creationId xmlns:a16="http://schemas.microsoft.com/office/drawing/2014/main" id="{4BF88631-A104-07C6-716C-D0F52D3CACE3}"/>
              </a:ext>
            </a:extLst>
          </p:cNvPr>
          <p:cNvSpPr txBox="1">
            <a:spLocks/>
          </p:cNvSpPr>
          <p:nvPr/>
        </p:nvSpPr>
        <p:spPr>
          <a:xfrm>
            <a:off x="6732618" y="1936257"/>
            <a:ext cx="916522" cy="307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Nunito sans" pitchFamily="2" charset="0"/>
              </a:rPr>
              <a:t>56</a:t>
            </a:r>
          </a:p>
        </p:txBody>
      </p:sp>
      <p:sp>
        <p:nvSpPr>
          <p:cNvPr id="22" name="bencanaSOPS">
            <a:extLst>
              <a:ext uri="{FF2B5EF4-FFF2-40B4-BE49-F238E27FC236}">
                <a16:creationId xmlns:a16="http://schemas.microsoft.com/office/drawing/2014/main" id="{E72BD8A0-7CFE-4200-6B01-2A88D51001B9}"/>
              </a:ext>
            </a:extLst>
          </p:cNvPr>
          <p:cNvSpPr txBox="1">
            <a:spLocks/>
          </p:cNvSpPr>
          <p:nvPr/>
        </p:nvSpPr>
        <p:spPr>
          <a:xfrm>
            <a:off x="6743958" y="2369259"/>
            <a:ext cx="916522" cy="307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Nunito sans" pitchFamily="2" charset="0"/>
              </a:rPr>
              <a:t>16</a:t>
            </a:r>
          </a:p>
        </p:txBody>
      </p:sp>
      <p:sp>
        <p:nvSpPr>
          <p:cNvPr id="23" name="TTLGangguan+Bencana">
            <a:extLst>
              <a:ext uri="{FF2B5EF4-FFF2-40B4-BE49-F238E27FC236}">
                <a16:creationId xmlns:a16="http://schemas.microsoft.com/office/drawing/2014/main" id="{FB81F731-914C-5F1E-6C63-635D096EE11C}"/>
              </a:ext>
            </a:extLst>
          </p:cNvPr>
          <p:cNvSpPr txBox="1"/>
          <p:nvPr/>
        </p:nvSpPr>
        <p:spPr>
          <a:xfrm>
            <a:off x="6342191" y="1492876"/>
            <a:ext cx="106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ea typeface="Calibri" panose="020F0502020204030204" pitchFamily="34" charset="0"/>
                <a:cs typeface="Poppins" panose="00000500000000000000" pitchFamily="2" charset="0"/>
              </a:rPr>
              <a:t>72</a:t>
            </a:r>
          </a:p>
        </p:txBody>
      </p:sp>
      <p:sp>
        <p:nvSpPr>
          <p:cNvPr id="24" name="TTLKorbinmas">
            <a:extLst>
              <a:ext uri="{FF2B5EF4-FFF2-40B4-BE49-F238E27FC236}">
                <a16:creationId xmlns:a16="http://schemas.microsoft.com/office/drawing/2014/main" id="{A510D8D4-F8DF-DCC6-4BBB-897CCD5A4B55}"/>
              </a:ext>
            </a:extLst>
          </p:cNvPr>
          <p:cNvSpPr txBox="1"/>
          <p:nvPr/>
        </p:nvSpPr>
        <p:spPr>
          <a:xfrm>
            <a:off x="6549571" y="3482303"/>
            <a:ext cx="106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203965"/>
                </a:solidFill>
                <a:latin typeface="Nunito sans" pitchFamily="2" charset="0"/>
                <a:ea typeface="Calibri" panose="020F0502020204030204" pitchFamily="34" charset="0"/>
                <a:cs typeface="Poppins" panose="00000500000000000000" pitchFamily="2" charset="0"/>
              </a:rPr>
              <a:t>0</a:t>
            </a:r>
          </a:p>
        </p:txBody>
      </p:sp>
      <p:sp>
        <p:nvSpPr>
          <p:cNvPr id="30" name="giatKamtibmas">
            <a:extLst>
              <a:ext uri="{FF2B5EF4-FFF2-40B4-BE49-F238E27FC236}">
                <a16:creationId xmlns:a16="http://schemas.microsoft.com/office/drawing/2014/main" id="{41A523F1-E599-81F4-B8C6-BE8F6C0A7C91}"/>
              </a:ext>
            </a:extLst>
          </p:cNvPr>
          <p:cNvSpPr txBox="1">
            <a:spLocks/>
          </p:cNvSpPr>
          <p:nvPr/>
        </p:nvSpPr>
        <p:spPr>
          <a:xfrm>
            <a:off x="6750451" y="3988492"/>
            <a:ext cx="916522" cy="307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Nunito sans" pitchFamily="2" charset="0"/>
              </a:rPr>
              <a:t>0</a:t>
            </a:r>
          </a:p>
        </p:txBody>
      </p:sp>
      <p:sp>
        <p:nvSpPr>
          <p:cNvPr id="31" name="dataBabin">
            <a:extLst>
              <a:ext uri="{FF2B5EF4-FFF2-40B4-BE49-F238E27FC236}">
                <a16:creationId xmlns:a16="http://schemas.microsoft.com/office/drawing/2014/main" id="{77EC0054-5002-7372-D9F4-D63BF2E9F931}"/>
              </a:ext>
            </a:extLst>
          </p:cNvPr>
          <p:cNvSpPr txBox="1">
            <a:spLocks/>
          </p:cNvSpPr>
          <p:nvPr/>
        </p:nvSpPr>
        <p:spPr>
          <a:xfrm>
            <a:off x="6760162" y="4376260"/>
            <a:ext cx="916522" cy="307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Nunito sans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65720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5DEBCB40-D9BD-9810-3A21-76E06452F411}"/>
              </a:ext>
            </a:extLst>
          </p:cNvPr>
          <p:cNvSpPr txBox="1"/>
          <p:nvPr/>
        </p:nvSpPr>
        <p:spPr>
          <a:xfrm>
            <a:off x="1250576" y="2139072"/>
            <a:ext cx="484542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800" b="1" i="0" u="none" strike="noStrike" baseline="0" dirty="0">
                <a:ln w="28575">
                  <a:noFill/>
                </a:ln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TERIMA KASIH</a:t>
            </a:r>
            <a:endParaRPr lang="en-ID" sz="8800" b="1" dirty="0">
              <a:ln w="28575">
                <a:noFill/>
              </a:ln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27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F46BC-EEB0-06AA-C852-6817C57EACAC}"/>
              </a:ext>
            </a:extLst>
          </p:cNvPr>
          <p:cNvSpPr txBox="1">
            <a:spLocks/>
          </p:cNvSpPr>
          <p:nvPr/>
        </p:nvSpPr>
        <p:spPr>
          <a:xfrm>
            <a:off x="3333023" y="-10883"/>
            <a:ext cx="5521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MASUK INTERNAL</a:t>
            </a:r>
            <a:endParaRPr lang="en-ID" sz="2800" b="1" dirty="0">
              <a:solidFill>
                <a:srgbClr val="FEBF0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F6E60E-F824-B19A-177C-ED339CAD46E6}"/>
              </a:ext>
            </a:extLst>
          </p:cNvPr>
          <p:cNvSpPr>
            <a:spLocks/>
          </p:cNvSpPr>
          <p:nvPr/>
        </p:nvSpPr>
        <p:spPr>
          <a:xfrm>
            <a:off x="230997" y="455238"/>
            <a:ext cx="3821430" cy="2828170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4437A3-27C4-F05D-3BBE-0C504BEA073A}"/>
              </a:ext>
            </a:extLst>
          </p:cNvPr>
          <p:cNvSpPr>
            <a:spLocks/>
          </p:cNvSpPr>
          <p:nvPr/>
        </p:nvSpPr>
        <p:spPr>
          <a:xfrm>
            <a:off x="437205" y="525606"/>
            <a:ext cx="3378084" cy="331864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TAHUN 2025</a:t>
            </a:r>
          </a:p>
        </p:txBody>
      </p:sp>
      <p:grpSp>
        <p:nvGrpSpPr>
          <p:cNvPr id="332" name="Group 7">
            <a:extLst>
              <a:ext uri="{FF2B5EF4-FFF2-40B4-BE49-F238E27FC236}">
                <a16:creationId xmlns:a16="http://schemas.microsoft.com/office/drawing/2014/main" id="{94A737B6-FB7A-0D25-D5CD-334412A43AFB}"/>
              </a:ext>
            </a:extLst>
          </p:cNvPr>
          <p:cNvGrpSpPr>
            <a:grpSpLocks/>
          </p:cNvGrpSpPr>
          <p:nvPr/>
        </p:nvGrpSpPr>
        <p:grpSpPr>
          <a:xfrm>
            <a:off x="255413" y="930822"/>
            <a:ext cx="3717484" cy="321841"/>
            <a:chOff x="7328587" y="2212864"/>
            <a:chExt cx="3717484" cy="321841"/>
          </a:xfrm>
        </p:grpSpPr>
        <p:grpSp>
          <p:nvGrpSpPr>
            <p:cNvPr id="333" name="Group 20">
              <a:extLst>
                <a:ext uri="{FF2B5EF4-FFF2-40B4-BE49-F238E27FC236}">
                  <a16:creationId xmlns:a16="http://schemas.microsoft.com/office/drawing/2014/main" id="{86514BDD-0232-4A72-C3DA-F72A51983C07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336" name="Rectangle 23">
                <a:extLst>
                  <a:ext uri="{FF2B5EF4-FFF2-40B4-BE49-F238E27FC236}">
                    <a16:creationId xmlns:a16="http://schemas.microsoft.com/office/drawing/2014/main" id="{8C51AFCB-DD01-AC45-131F-AD33487290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Pentagon 2">
                <a:extLst>
                  <a:ext uri="{FF2B5EF4-FFF2-40B4-BE49-F238E27FC236}">
                    <a16:creationId xmlns:a16="http://schemas.microsoft.com/office/drawing/2014/main" id="{9BB818E2-F2B0-F9D2-B557-0FB8C83811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34" name="TextBox 21">
              <a:extLst>
                <a:ext uri="{FF2B5EF4-FFF2-40B4-BE49-F238E27FC236}">
                  <a16:creationId xmlns:a16="http://schemas.microsoft.com/office/drawing/2014/main" id="{6A8E92E7-BD4F-6618-09BA-63D4F4F79C4F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e-PPNS</a:t>
              </a:r>
            </a:p>
          </p:txBody>
        </p:sp>
      </p:grpSp>
      <p:grpSp>
        <p:nvGrpSpPr>
          <p:cNvPr id="338" name="Group 7">
            <a:extLst>
              <a:ext uri="{FF2B5EF4-FFF2-40B4-BE49-F238E27FC236}">
                <a16:creationId xmlns:a16="http://schemas.microsoft.com/office/drawing/2014/main" id="{20F42211-C312-AB9A-24AD-08AE875518A1}"/>
              </a:ext>
            </a:extLst>
          </p:cNvPr>
          <p:cNvGrpSpPr>
            <a:grpSpLocks/>
          </p:cNvGrpSpPr>
          <p:nvPr/>
        </p:nvGrpSpPr>
        <p:grpSpPr>
          <a:xfrm>
            <a:off x="257338" y="1303141"/>
            <a:ext cx="3717484" cy="321841"/>
            <a:chOff x="7328587" y="2212864"/>
            <a:chExt cx="3717484" cy="321841"/>
          </a:xfrm>
        </p:grpSpPr>
        <p:grpSp>
          <p:nvGrpSpPr>
            <p:cNvPr id="339" name="Group 20">
              <a:extLst>
                <a:ext uri="{FF2B5EF4-FFF2-40B4-BE49-F238E27FC236}">
                  <a16:creationId xmlns:a16="http://schemas.microsoft.com/office/drawing/2014/main" id="{D53031F6-9210-DC89-2AB5-23DBFA5961C4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342" name="Rectangle 23">
                <a:extLst>
                  <a:ext uri="{FF2B5EF4-FFF2-40B4-BE49-F238E27FC236}">
                    <a16:creationId xmlns:a16="http://schemas.microsoft.com/office/drawing/2014/main" id="{600BB362-AE3F-953A-1F26-7A3C817AC4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Pentagon 2">
                <a:extLst>
                  <a:ext uri="{FF2B5EF4-FFF2-40B4-BE49-F238E27FC236}">
                    <a16:creationId xmlns:a16="http://schemas.microsoft.com/office/drawing/2014/main" id="{FC1753E7-536B-26A0-324B-9352D83C9E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40" name="TextBox 21">
              <a:extLst>
                <a:ext uri="{FF2B5EF4-FFF2-40B4-BE49-F238E27FC236}">
                  <a16:creationId xmlns:a16="http://schemas.microsoft.com/office/drawing/2014/main" id="{28E1EFED-4C15-77CB-DC47-1997762E8454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SOPS Polri</a:t>
              </a:r>
            </a:p>
          </p:txBody>
        </p:sp>
      </p:grpSp>
      <p:grpSp>
        <p:nvGrpSpPr>
          <p:cNvPr id="344" name="Group 7">
            <a:extLst>
              <a:ext uri="{FF2B5EF4-FFF2-40B4-BE49-F238E27FC236}">
                <a16:creationId xmlns:a16="http://schemas.microsoft.com/office/drawing/2014/main" id="{7F4D38D1-2364-D7E0-D573-6F1541C22CD4}"/>
              </a:ext>
            </a:extLst>
          </p:cNvPr>
          <p:cNvGrpSpPr>
            <a:grpSpLocks/>
          </p:cNvGrpSpPr>
          <p:nvPr/>
        </p:nvGrpSpPr>
        <p:grpSpPr>
          <a:xfrm>
            <a:off x="257343" y="1674493"/>
            <a:ext cx="3717484" cy="321841"/>
            <a:chOff x="7328587" y="2212864"/>
            <a:chExt cx="3717484" cy="321841"/>
          </a:xfrm>
        </p:grpSpPr>
        <p:grpSp>
          <p:nvGrpSpPr>
            <p:cNvPr id="345" name="Group 20">
              <a:extLst>
                <a:ext uri="{FF2B5EF4-FFF2-40B4-BE49-F238E27FC236}">
                  <a16:creationId xmlns:a16="http://schemas.microsoft.com/office/drawing/2014/main" id="{7DCD572A-79AC-8880-8326-97546FEFB5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348" name="Rectangle 23">
                <a:extLst>
                  <a:ext uri="{FF2B5EF4-FFF2-40B4-BE49-F238E27FC236}">
                    <a16:creationId xmlns:a16="http://schemas.microsoft.com/office/drawing/2014/main" id="{1382952C-565E-1AD5-ED81-FB30F7A66B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Pentagon 2">
                <a:extLst>
                  <a:ext uri="{FF2B5EF4-FFF2-40B4-BE49-F238E27FC236}">
                    <a16:creationId xmlns:a16="http://schemas.microsoft.com/office/drawing/2014/main" id="{47EECE62-159E-278E-4897-FC47AF003E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46" name="TextBox 21">
              <a:extLst>
                <a:ext uri="{FF2B5EF4-FFF2-40B4-BE49-F238E27FC236}">
                  <a16:creationId xmlns:a16="http://schemas.microsoft.com/office/drawing/2014/main" id="{E9E04823-30BC-B9D6-4255-372AF3E7863B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Pusident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356" name="Group 7">
            <a:extLst>
              <a:ext uri="{FF2B5EF4-FFF2-40B4-BE49-F238E27FC236}">
                <a16:creationId xmlns:a16="http://schemas.microsoft.com/office/drawing/2014/main" id="{98AAAA41-0029-BBC7-4649-E01A45747A86}"/>
              </a:ext>
            </a:extLst>
          </p:cNvPr>
          <p:cNvGrpSpPr>
            <a:grpSpLocks/>
          </p:cNvGrpSpPr>
          <p:nvPr/>
        </p:nvGrpSpPr>
        <p:grpSpPr>
          <a:xfrm>
            <a:off x="261744" y="2059010"/>
            <a:ext cx="3717485" cy="321841"/>
            <a:chOff x="7328586" y="2212864"/>
            <a:chExt cx="3717485" cy="321841"/>
          </a:xfrm>
        </p:grpSpPr>
        <p:grpSp>
          <p:nvGrpSpPr>
            <p:cNvPr id="357" name="Group 20">
              <a:extLst>
                <a:ext uri="{FF2B5EF4-FFF2-40B4-BE49-F238E27FC236}">
                  <a16:creationId xmlns:a16="http://schemas.microsoft.com/office/drawing/2014/main" id="{260FD410-5433-352B-B692-4E584808A3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360" name="Rectangle 23">
                <a:extLst>
                  <a:ext uri="{FF2B5EF4-FFF2-40B4-BE49-F238E27FC236}">
                    <a16:creationId xmlns:a16="http://schemas.microsoft.com/office/drawing/2014/main" id="{6B1C1C9F-A38A-63F5-2C25-6B65F42E7F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Pentagon 2">
                <a:extLst>
                  <a:ext uri="{FF2B5EF4-FFF2-40B4-BE49-F238E27FC236}">
                    <a16:creationId xmlns:a16="http://schemas.microsoft.com/office/drawing/2014/main" id="{F070104D-3B44-9E1A-7445-663FBFB03F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58" name="TextBox 21">
              <a:extLst>
                <a:ext uri="{FF2B5EF4-FFF2-40B4-BE49-F238E27FC236}">
                  <a16:creationId xmlns:a16="http://schemas.microsoft.com/office/drawing/2014/main" id="{307EF96E-0ABD-4E92-7A97-D05E833B339C}"/>
                </a:ext>
              </a:extLst>
            </p:cNvPr>
            <p:cNvSpPr txBox="1">
              <a:spLocks/>
            </p:cNvSpPr>
            <p:nvPr/>
          </p:nvSpPr>
          <p:spPr>
            <a:xfrm>
              <a:off x="7328586" y="2234834"/>
              <a:ext cx="259115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Korbinmas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362" name="Group 7">
            <a:extLst>
              <a:ext uri="{FF2B5EF4-FFF2-40B4-BE49-F238E27FC236}">
                <a16:creationId xmlns:a16="http://schemas.microsoft.com/office/drawing/2014/main" id="{84071F48-727F-2134-8E94-8C3235E5242D}"/>
              </a:ext>
            </a:extLst>
          </p:cNvPr>
          <p:cNvGrpSpPr>
            <a:grpSpLocks/>
          </p:cNvGrpSpPr>
          <p:nvPr/>
        </p:nvGrpSpPr>
        <p:grpSpPr>
          <a:xfrm>
            <a:off x="261745" y="2441934"/>
            <a:ext cx="3717484" cy="321841"/>
            <a:chOff x="7328587" y="2212864"/>
            <a:chExt cx="3717484" cy="321841"/>
          </a:xfrm>
        </p:grpSpPr>
        <p:grpSp>
          <p:nvGrpSpPr>
            <p:cNvPr id="363" name="Group 20">
              <a:extLst>
                <a:ext uri="{FF2B5EF4-FFF2-40B4-BE49-F238E27FC236}">
                  <a16:creationId xmlns:a16="http://schemas.microsoft.com/office/drawing/2014/main" id="{A40D4B72-986D-4B62-9919-7B78019F8DB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366" name="Rectangle 23">
                <a:extLst>
                  <a:ext uri="{FF2B5EF4-FFF2-40B4-BE49-F238E27FC236}">
                    <a16:creationId xmlns:a16="http://schemas.microsoft.com/office/drawing/2014/main" id="{9AFE61B6-C83A-55CF-93C3-CE168719BF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Pentagon 2">
                <a:extLst>
                  <a:ext uri="{FF2B5EF4-FFF2-40B4-BE49-F238E27FC236}">
                    <a16:creationId xmlns:a16="http://schemas.microsoft.com/office/drawing/2014/main" id="{CE326AA1-7D98-C6E0-6FA5-0EAD75169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64" name="TextBox 21">
              <a:extLst>
                <a:ext uri="{FF2B5EF4-FFF2-40B4-BE49-F238E27FC236}">
                  <a16:creationId xmlns:a16="http://schemas.microsoft.com/office/drawing/2014/main" id="{B55B85F2-70C6-DDA6-F5CD-759927D1C26E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Korlantas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380" name="Group 7">
            <a:extLst>
              <a:ext uri="{FF2B5EF4-FFF2-40B4-BE49-F238E27FC236}">
                <a16:creationId xmlns:a16="http://schemas.microsoft.com/office/drawing/2014/main" id="{7744E0A2-C452-F0A0-967A-B5998C926CE8}"/>
              </a:ext>
            </a:extLst>
          </p:cNvPr>
          <p:cNvGrpSpPr>
            <a:grpSpLocks/>
          </p:cNvGrpSpPr>
          <p:nvPr/>
        </p:nvGrpSpPr>
        <p:grpSpPr>
          <a:xfrm>
            <a:off x="258394" y="2832645"/>
            <a:ext cx="3717484" cy="321841"/>
            <a:chOff x="7328587" y="2212864"/>
            <a:chExt cx="3717484" cy="321841"/>
          </a:xfrm>
        </p:grpSpPr>
        <p:grpSp>
          <p:nvGrpSpPr>
            <p:cNvPr id="381" name="Group 20">
              <a:extLst>
                <a:ext uri="{FF2B5EF4-FFF2-40B4-BE49-F238E27FC236}">
                  <a16:creationId xmlns:a16="http://schemas.microsoft.com/office/drawing/2014/main" id="{81F8D6A2-06ED-AF52-C365-747B69744E5B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384" name="Rectangle 23">
                <a:extLst>
                  <a:ext uri="{FF2B5EF4-FFF2-40B4-BE49-F238E27FC236}">
                    <a16:creationId xmlns:a16="http://schemas.microsoft.com/office/drawing/2014/main" id="{B8ADF528-4C92-BECF-3CB9-4ECECFA01C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Pentagon 2">
                <a:extLst>
                  <a:ext uri="{FF2B5EF4-FFF2-40B4-BE49-F238E27FC236}">
                    <a16:creationId xmlns:a16="http://schemas.microsoft.com/office/drawing/2014/main" id="{53D84621-94EB-F2E3-F5A8-B4D7C96092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82" name="TextBox 21">
              <a:extLst>
                <a:ext uri="{FF2B5EF4-FFF2-40B4-BE49-F238E27FC236}">
                  <a16:creationId xmlns:a16="http://schemas.microsoft.com/office/drawing/2014/main" id="{32773F87-FFB8-7DF9-172D-8FD2E7047E8D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EMP (SPPT-TI)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10BC16-ED08-0130-76B9-4D471E8E84CF}"/>
              </a:ext>
            </a:extLst>
          </p:cNvPr>
          <p:cNvSpPr>
            <a:spLocks/>
          </p:cNvSpPr>
          <p:nvPr/>
        </p:nvSpPr>
        <p:spPr>
          <a:xfrm>
            <a:off x="198167" y="3759970"/>
            <a:ext cx="3821430" cy="2475198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04E88-51DA-6A1C-F3DE-53F3B501F928}"/>
              </a:ext>
            </a:extLst>
          </p:cNvPr>
          <p:cNvSpPr txBox="1">
            <a:spLocks/>
          </p:cNvSpPr>
          <p:nvPr/>
        </p:nvSpPr>
        <p:spPr>
          <a:xfrm>
            <a:off x="3262564" y="3292667"/>
            <a:ext cx="5521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EBF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MASUK EKSTERNAL</a:t>
            </a:r>
            <a:endParaRPr lang="en-ID" sz="2800" b="1" dirty="0">
              <a:solidFill>
                <a:srgbClr val="FEBF0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0750EAEE-7BBD-B925-B838-DB79A27FCEA8}"/>
              </a:ext>
            </a:extLst>
          </p:cNvPr>
          <p:cNvGrpSpPr>
            <a:grpSpLocks/>
          </p:cNvGrpSpPr>
          <p:nvPr/>
        </p:nvGrpSpPr>
        <p:grpSpPr>
          <a:xfrm>
            <a:off x="192391" y="4243319"/>
            <a:ext cx="3717484" cy="321841"/>
            <a:chOff x="7328587" y="2212864"/>
            <a:chExt cx="3717484" cy="321841"/>
          </a:xfrm>
        </p:grpSpPr>
        <p:grpSp>
          <p:nvGrpSpPr>
            <p:cNvPr id="16" name="Group 20">
              <a:extLst>
                <a:ext uri="{FF2B5EF4-FFF2-40B4-BE49-F238E27FC236}">
                  <a16:creationId xmlns:a16="http://schemas.microsoft.com/office/drawing/2014/main" id="{C112394D-D589-C2C3-D3F6-5ABC02E7F3A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18" name="Rectangle 23">
                <a:extLst>
                  <a:ext uri="{FF2B5EF4-FFF2-40B4-BE49-F238E27FC236}">
                    <a16:creationId xmlns:a16="http://schemas.microsoft.com/office/drawing/2014/main" id="{2158B0C7-1660-DFD4-1D49-C81313E40C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" name="Pentagon 2">
                <a:extLst>
                  <a:ext uri="{FF2B5EF4-FFF2-40B4-BE49-F238E27FC236}">
                    <a16:creationId xmlns:a16="http://schemas.microsoft.com/office/drawing/2014/main" id="{AF7F01A4-0291-F8CF-5A16-DDDC5D1B45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07F93813-EC33-4CEB-F48B-C92DB2718D12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BNN</a:t>
              </a:r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FF775345-8C0E-A81C-208C-CFBEAF74C249}"/>
              </a:ext>
            </a:extLst>
          </p:cNvPr>
          <p:cNvGrpSpPr>
            <a:grpSpLocks/>
          </p:cNvGrpSpPr>
          <p:nvPr/>
        </p:nvGrpSpPr>
        <p:grpSpPr>
          <a:xfrm>
            <a:off x="182989" y="4989736"/>
            <a:ext cx="3717484" cy="321841"/>
            <a:chOff x="7328587" y="2212864"/>
            <a:chExt cx="3717484" cy="321841"/>
          </a:xfrm>
        </p:grpSpPr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EBD983B9-942A-536E-F25F-7DF773CDC878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28" name="Rectangle 23">
                <a:extLst>
                  <a:ext uri="{FF2B5EF4-FFF2-40B4-BE49-F238E27FC236}">
                    <a16:creationId xmlns:a16="http://schemas.microsoft.com/office/drawing/2014/main" id="{BFEBCCD0-8938-95FE-8DFF-A6310739F4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" name="Pentagon 2">
                <a:extLst>
                  <a:ext uri="{FF2B5EF4-FFF2-40B4-BE49-F238E27FC236}">
                    <a16:creationId xmlns:a16="http://schemas.microsoft.com/office/drawing/2014/main" id="{B0CDB477-D9D3-96DE-DA0F-5CDADC697F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27" name="TextBox 21">
              <a:extLst>
                <a:ext uri="{FF2B5EF4-FFF2-40B4-BE49-F238E27FC236}">
                  <a16:creationId xmlns:a16="http://schemas.microsoft.com/office/drawing/2014/main" id="{65802FCE-A865-D5CF-C76C-295BD293C5D5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Kejaksaan Agung (SPPT-TI)</a:t>
              </a:r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id="{472676F8-D6BE-EBB6-96DF-F45C8B37BCFB}"/>
              </a:ext>
            </a:extLst>
          </p:cNvPr>
          <p:cNvGrpSpPr>
            <a:grpSpLocks/>
          </p:cNvGrpSpPr>
          <p:nvPr/>
        </p:nvGrpSpPr>
        <p:grpSpPr>
          <a:xfrm>
            <a:off x="182989" y="5356409"/>
            <a:ext cx="3717484" cy="321841"/>
            <a:chOff x="7328587" y="2212864"/>
            <a:chExt cx="3717484" cy="321841"/>
          </a:xfrm>
        </p:grpSpPr>
        <p:grpSp>
          <p:nvGrpSpPr>
            <p:cNvPr id="31" name="Group 20">
              <a:extLst>
                <a:ext uri="{FF2B5EF4-FFF2-40B4-BE49-F238E27FC236}">
                  <a16:creationId xmlns:a16="http://schemas.microsoft.com/office/drawing/2014/main" id="{9AB099BC-D2C2-7170-4C25-E30D5D6243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451" name="Rectangle 23">
                <a:extLst>
                  <a:ext uri="{FF2B5EF4-FFF2-40B4-BE49-F238E27FC236}">
                    <a16:creationId xmlns:a16="http://schemas.microsoft.com/office/drawing/2014/main" id="{0FEAC526-80AA-A60B-E292-6409AC520B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Pentagon 2">
                <a:extLst>
                  <a:ext uri="{FF2B5EF4-FFF2-40B4-BE49-F238E27FC236}">
                    <a16:creationId xmlns:a16="http://schemas.microsoft.com/office/drawing/2014/main" id="{E27301F2-BDB4-BF49-0A95-A1323B52CC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450" name="TextBox 21">
              <a:extLst>
                <a:ext uri="{FF2B5EF4-FFF2-40B4-BE49-F238E27FC236}">
                  <a16:creationId xmlns:a16="http://schemas.microsoft.com/office/drawing/2014/main" id="{CD6548CE-EF6C-0D07-412A-3900983CFA6C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Mahkamah</a:t>
              </a:r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 Agung (SPPT-TI)</a:t>
              </a:r>
            </a:p>
          </p:txBody>
        </p:sp>
      </p:grpSp>
      <p:grpSp>
        <p:nvGrpSpPr>
          <p:cNvPr id="453" name="Group 7">
            <a:extLst>
              <a:ext uri="{FF2B5EF4-FFF2-40B4-BE49-F238E27FC236}">
                <a16:creationId xmlns:a16="http://schemas.microsoft.com/office/drawing/2014/main" id="{6A4E47D6-38F2-1D36-585D-B62F78364883}"/>
              </a:ext>
            </a:extLst>
          </p:cNvPr>
          <p:cNvGrpSpPr>
            <a:grpSpLocks/>
          </p:cNvGrpSpPr>
          <p:nvPr/>
        </p:nvGrpSpPr>
        <p:grpSpPr>
          <a:xfrm>
            <a:off x="182989" y="5730099"/>
            <a:ext cx="3717484" cy="321841"/>
            <a:chOff x="7328587" y="2212864"/>
            <a:chExt cx="3717484" cy="321841"/>
          </a:xfrm>
        </p:grpSpPr>
        <p:grpSp>
          <p:nvGrpSpPr>
            <p:cNvPr id="454" name="Group 20">
              <a:extLst>
                <a:ext uri="{FF2B5EF4-FFF2-40B4-BE49-F238E27FC236}">
                  <a16:creationId xmlns:a16="http://schemas.microsoft.com/office/drawing/2014/main" id="{5A71AB7F-5AF1-6453-0650-EC0E44366068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531" name="Rectangle 23">
                <a:extLst>
                  <a:ext uri="{FF2B5EF4-FFF2-40B4-BE49-F238E27FC236}">
                    <a16:creationId xmlns:a16="http://schemas.microsoft.com/office/drawing/2014/main" id="{D36883D9-C18B-0C15-D2E0-D420D23CFF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32" name="Pentagon 2">
                <a:extLst>
                  <a:ext uri="{FF2B5EF4-FFF2-40B4-BE49-F238E27FC236}">
                    <a16:creationId xmlns:a16="http://schemas.microsoft.com/office/drawing/2014/main" id="{6A7DA39C-B8C1-E363-5561-F0C880B625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455" name="TextBox 21">
              <a:extLst>
                <a:ext uri="{FF2B5EF4-FFF2-40B4-BE49-F238E27FC236}">
                  <a16:creationId xmlns:a16="http://schemas.microsoft.com/office/drawing/2014/main" id="{06AEEF4E-FC3D-00C2-BB4F-B2F302B89670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Ditjen</a:t>
              </a:r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 PAS (SPPT-TI)</a:t>
              </a:r>
            </a:p>
          </p:txBody>
        </p:sp>
      </p:grpSp>
      <p:grpSp>
        <p:nvGrpSpPr>
          <p:cNvPr id="533" name="Group 7">
            <a:extLst>
              <a:ext uri="{FF2B5EF4-FFF2-40B4-BE49-F238E27FC236}">
                <a16:creationId xmlns:a16="http://schemas.microsoft.com/office/drawing/2014/main" id="{D85AD710-7ECF-AC4C-AA1C-9D9E467C7031}"/>
              </a:ext>
            </a:extLst>
          </p:cNvPr>
          <p:cNvGrpSpPr>
            <a:grpSpLocks/>
          </p:cNvGrpSpPr>
          <p:nvPr/>
        </p:nvGrpSpPr>
        <p:grpSpPr>
          <a:xfrm>
            <a:off x="182989" y="4613978"/>
            <a:ext cx="3717484" cy="321841"/>
            <a:chOff x="7328587" y="2212864"/>
            <a:chExt cx="3717484" cy="321841"/>
          </a:xfrm>
        </p:grpSpPr>
        <p:grpSp>
          <p:nvGrpSpPr>
            <p:cNvPr id="534" name="Group 20">
              <a:extLst>
                <a:ext uri="{FF2B5EF4-FFF2-40B4-BE49-F238E27FC236}">
                  <a16:creationId xmlns:a16="http://schemas.microsoft.com/office/drawing/2014/main" id="{36A05809-9F73-45B5-571D-8FBA724CF984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536" name="Rectangle 23">
                <a:extLst>
                  <a:ext uri="{FF2B5EF4-FFF2-40B4-BE49-F238E27FC236}">
                    <a16:creationId xmlns:a16="http://schemas.microsoft.com/office/drawing/2014/main" id="{971138F1-34FA-5B66-8A54-8D7C663E77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Pentagon 2">
                <a:extLst>
                  <a:ext uri="{FF2B5EF4-FFF2-40B4-BE49-F238E27FC236}">
                    <a16:creationId xmlns:a16="http://schemas.microsoft.com/office/drawing/2014/main" id="{4F779BB7-6746-AB38-868A-628606CA71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35" name="TextBox 21">
              <a:extLst>
                <a:ext uri="{FF2B5EF4-FFF2-40B4-BE49-F238E27FC236}">
                  <a16:creationId xmlns:a16="http://schemas.microsoft.com/office/drawing/2014/main" id="{D40D2918-CDA9-2912-6D7C-23D2493DADE6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Ditjen</a:t>
              </a:r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 PAS (Non SPPT-TI)</a:t>
              </a:r>
            </a:p>
          </p:txBody>
        </p:sp>
      </p:grpSp>
      <p:graphicFrame>
        <p:nvGraphicFramePr>
          <p:cNvPr id="321" name="Table320">
            <a:extLst>
              <a:ext uri="{FF2B5EF4-FFF2-40B4-BE49-F238E27FC236}">
                <a16:creationId xmlns:a16="http://schemas.microsoft.com/office/drawing/2014/main" id="{6CF23BD6-B559-5353-A5D1-9B6CAD5450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775932"/>
              </p:ext>
            </p:extLst>
          </p:nvPr>
        </p:nvGraphicFramePr>
        <p:xfrm>
          <a:off x="2726095" y="876556"/>
          <a:ext cx="1249783" cy="2280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9783">
                  <a:extLst>
                    <a:ext uri="{9D8B030D-6E8A-4147-A177-3AD203B41FA5}">
                      <a16:colId xmlns:a16="http://schemas.microsoft.com/office/drawing/2014/main" val="1103367750"/>
                    </a:ext>
                  </a:extLst>
                </a:gridCol>
              </a:tblGrid>
              <a:tr h="42805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67243686"/>
                  </a:ext>
                </a:extLst>
              </a:tr>
              <a:tr h="387483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545.439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5587124"/>
                  </a:ext>
                </a:extLst>
              </a:tr>
              <a:tr h="363086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5327505"/>
                  </a:ext>
                </a:extLst>
              </a:tr>
              <a:tr h="345071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42.499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33996688"/>
                  </a:ext>
                </a:extLst>
              </a:tr>
              <a:tr h="37286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3.798.498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9750146"/>
                  </a:ext>
                </a:extLst>
              </a:tr>
              <a:tr h="384032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115.636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058081"/>
                  </a:ext>
                </a:extLst>
              </a:tr>
            </a:tbl>
          </a:graphicData>
        </a:graphic>
      </p:graphicFrame>
      <p:sp>
        <p:nvSpPr>
          <p:cNvPr id="324" name="Rectangle: Rounded Corners 117">
            <a:extLst>
              <a:ext uri="{FF2B5EF4-FFF2-40B4-BE49-F238E27FC236}">
                <a16:creationId xmlns:a16="http://schemas.microsoft.com/office/drawing/2014/main" id="{807872A4-5CD5-C96C-51AF-C896E1093398}"/>
              </a:ext>
            </a:extLst>
          </p:cNvPr>
          <p:cNvSpPr>
            <a:spLocks/>
          </p:cNvSpPr>
          <p:nvPr/>
        </p:nvSpPr>
        <p:spPr>
          <a:xfrm>
            <a:off x="2432654" y="592488"/>
            <a:ext cx="1260200" cy="20176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4.502.269</a:t>
            </a:r>
            <a:r>
              <a:rPr lang="id-ID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1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9" name="Rectangle: Rounded Corners 328">
            <a:extLst>
              <a:ext uri="{FF2B5EF4-FFF2-40B4-BE49-F238E27FC236}">
                <a16:creationId xmlns:a16="http://schemas.microsoft.com/office/drawing/2014/main" id="{2D26FE96-8B46-8CF1-728D-C572DEE43443}"/>
              </a:ext>
            </a:extLst>
          </p:cNvPr>
          <p:cNvSpPr>
            <a:spLocks/>
          </p:cNvSpPr>
          <p:nvPr/>
        </p:nvSpPr>
        <p:spPr>
          <a:xfrm>
            <a:off x="364077" y="3829028"/>
            <a:ext cx="3378084" cy="331864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TAHUN</a:t>
            </a:r>
            <a:r>
              <a:rPr lang="fi-FI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i-FI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2025</a:t>
            </a:r>
          </a:p>
        </p:txBody>
      </p:sp>
      <p:sp>
        <p:nvSpPr>
          <p:cNvPr id="331" name="Rectangle: Rounded Corners 117">
            <a:extLst>
              <a:ext uri="{FF2B5EF4-FFF2-40B4-BE49-F238E27FC236}">
                <a16:creationId xmlns:a16="http://schemas.microsoft.com/office/drawing/2014/main" id="{535203F4-0800-2938-809A-C25D5937FC4B}"/>
              </a:ext>
            </a:extLst>
          </p:cNvPr>
          <p:cNvSpPr>
            <a:spLocks/>
          </p:cNvSpPr>
          <p:nvPr/>
        </p:nvSpPr>
        <p:spPr>
          <a:xfrm>
            <a:off x="2522894" y="3895910"/>
            <a:ext cx="1114239" cy="20176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ID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1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1" name="Rectangle: Rounded Corners 340">
            <a:extLst>
              <a:ext uri="{FF2B5EF4-FFF2-40B4-BE49-F238E27FC236}">
                <a16:creationId xmlns:a16="http://schemas.microsoft.com/office/drawing/2014/main" id="{A1EFB37C-A91D-442B-0379-4912F83B9AD5}"/>
              </a:ext>
            </a:extLst>
          </p:cNvPr>
          <p:cNvSpPr>
            <a:spLocks/>
          </p:cNvSpPr>
          <p:nvPr/>
        </p:nvSpPr>
        <p:spPr>
          <a:xfrm>
            <a:off x="4224918" y="455238"/>
            <a:ext cx="3821430" cy="2828170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E03B31C3-C36E-FFC6-D57F-2061DAB5F944}"/>
              </a:ext>
            </a:extLst>
          </p:cNvPr>
          <p:cNvSpPr>
            <a:spLocks/>
          </p:cNvSpPr>
          <p:nvPr/>
        </p:nvSpPr>
        <p:spPr>
          <a:xfrm>
            <a:off x="4413708" y="525606"/>
            <a:ext cx="3378084" cy="331864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TAHUN 2024</a:t>
            </a:r>
          </a:p>
        </p:txBody>
      </p:sp>
      <p:grpSp>
        <p:nvGrpSpPr>
          <p:cNvPr id="567" name="Group 7">
            <a:extLst>
              <a:ext uri="{FF2B5EF4-FFF2-40B4-BE49-F238E27FC236}">
                <a16:creationId xmlns:a16="http://schemas.microsoft.com/office/drawing/2014/main" id="{7709C4C0-D84D-7777-44FD-BACDFF567B7C}"/>
              </a:ext>
            </a:extLst>
          </p:cNvPr>
          <p:cNvGrpSpPr>
            <a:grpSpLocks/>
          </p:cNvGrpSpPr>
          <p:nvPr/>
        </p:nvGrpSpPr>
        <p:grpSpPr>
          <a:xfrm>
            <a:off x="4249334" y="930822"/>
            <a:ext cx="3717484" cy="321841"/>
            <a:chOff x="7328587" y="2212864"/>
            <a:chExt cx="3717484" cy="321841"/>
          </a:xfrm>
        </p:grpSpPr>
        <p:grpSp>
          <p:nvGrpSpPr>
            <p:cNvPr id="568" name="Group 20">
              <a:extLst>
                <a:ext uri="{FF2B5EF4-FFF2-40B4-BE49-F238E27FC236}">
                  <a16:creationId xmlns:a16="http://schemas.microsoft.com/office/drawing/2014/main" id="{61BF6488-2697-E540-B18C-2FF0A4D9235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570" name="Rectangle 23">
                <a:extLst>
                  <a:ext uri="{FF2B5EF4-FFF2-40B4-BE49-F238E27FC236}">
                    <a16:creationId xmlns:a16="http://schemas.microsoft.com/office/drawing/2014/main" id="{FC0B434F-7513-90FE-9530-410DE38BD5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71" name="Pentagon 2">
                <a:extLst>
                  <a:ext uri="{FF2B5EF4-FFF2-40B4-BE49-F238E27FC236}">
                    <a16:creationId xmlns:a16="http://schemas.microsoft.com/office/drawing/2014/main" id="{6453F4ED-8E69-F32F-E6A2-1FB12F1C8E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69" name="TextBox 21">
              <a:extLst>
                <a:ext uri="{FF2B5EF4-FFF2-40B4-BE49-F238E27FC236}">
                  <a16:creationId xmlns:a16="http://schemas.microsoft.com/office/drawing/2014/main" id="{2A896C31-6EFC-789D-545D-5929158499FC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e-PPNS</a:t>
              </a:r>
            </a:p>
          </p:txBody>
        </p:sp>
      </p:grpSp>
      <p:grpSp>
        <p:nvGrpSpPr>
          <p:cNvPr id="572" name="Group 7">
            <a:extLst>
              <a:ext uri="{FF2B5EF4-FFF2-40B4-BE49-F238E27FC236}">
                <a16:creationId xmlns:a16="http://schemas.microsoft.com/office/drawing/2014/main" id="{07A1AEC0-8559-B2D6-77C5-3A8ED50241EF}"/>
              </a:ext>
            </a:extLst>
          </p:cNvPr>
          <p:cNvGrpSpPr>
            <a:grpSpLocks/>
          </p:cNvGrpSpPr>
          <p:nvPr/>
        </p:nvGrpSpPr>
        <p:grpSpPr>
          <a:xfrm>
            <a:off x="4251259" y="1303141"/>
            <a:ext cx="3717484" cy="321841"/>
            <a:chOff x="7328587" y="2212864"/>
            <a:chExt cx="3717484" cy="321841"/>
          </a:xfrm>
        </p:grpSpPr>
        <p:grpSp>
          <p:nvGrpSpPr>
            <p:cNvPr id="573" name="Group 20">
              <a:extLst>
                <a:ext uri="{FF2B5EF4-FFF2-40B4-BE49-F238E27FC236}">
                  <a16:creationId xmlns:a16="http://schemas.microsoft.com/office/drawing/2014/main" id="{53117098-08D4-E9AF-8E6C-10270E4E81D7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575" name="Rectangle 23">
                <a:extLst>
                  <a:ext uri="{FF2B5EF4-FFF2-40B4-BE49-F238E27FC236}">
                    <a16:creationId xmlns:a16="http://schemas.microsoft.com/office/drawing/2014/main" id="{C8AFD0D6-A5D6-64B3-62D0-2A9124B0D1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Pentagon 2">
                <a:extLst>
                  <a:ext uri="{FF2B5EF4-FFF2-40B4-BE49-F238E27FC236}">
                    <a16:creationId xmlns:a16="http://schemas.microsoft.com/office/drawing/2014/main" id="{E75E9E65-6805-EDB7-CD18-24082D4267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74" name="TextBox 21">
              <a:extLst>
                <a:ext uri="{FF2B5EF4-FFF2-40B4-BE49-F238E27FC236}">
                  <a16:creationId xmlns:a16="http://schemas.microsoft.com/office/drawing/2014/main" id="{B992016D-1517-91EE-2280-926E6F5BF282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SOPS Polri</a:t>
              </a:r>
            </a:p>
          </p:txBody>
        </p:sp>
      </p:grpSp>
      <p:grpSp>
        <p:nvGrpSpPr>
          <p:cNvPr id="359" name="Group 7">
            <a:extLst>
              <a:ext uri="{FF2B5EF4-FFF2-40B4-BE49-F238E27FC236}">
                <a16:creationId xmlns:a16="http://schemas.microsoft.com/office/drawing/2014/main" id="{F7E23D79-4A55-438C-BB78-C54A78029BD7}"/>
              </a:ext>
            </a:extLst>
          </p:cNvPr>
          <p:cNvGrpSpPr>
            <a:grpSpLocks/>
          </p:cNvGrpSpPr>
          <p:nvPr/>
        </p:nvGrpSpPr>
        <p:grpSpPr>
          <a:xfrm>
            <a:off x="4251264" y="1674493"/>
            <a:ext cx="3717484" cy="321841"/>
            <a:chOff x="7328587" y="2212864"/>
            <a:chExt cx="3717484" cy="321841"/>
          </a:xfrm>
        </p:grpSpPr>
        <p:grpSp>
          <p:nvGrpSpPr>
            <p:cNvPr id="365" name="Group 20">
              <a:extLst>
                <a:ext uri="{FF2B5EF4-FFF2-40B4-BE49-F238E27FC236}">
                  <a16:creationId xmlns:a16="http://schemas.microsoft.com/office/drawing/2014/main" id="{8DB5C323-96D6-27E7-5B79-644F4C4CA65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369" name="Rectangle 23">
                <a:extLst>
                  <a:ext uri="{FF2B5EF4-FFF2-40B4-BE49-F238E27FC236}">
                    <a16:creationId xmlns:a16="http://schemas.microsoft.com/office/drawing/2014/main" id="{F8B97687-553B-C892-5B8B-EF6BC5E691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Pentagon 2">
                <a:extLst>
                  <a:ext uri="{FF2B5EF4-FFF2-40B4-BE49-F238E27FC236}">
                    <a16:creationId xmlns:a16="http://schemas.microsoft.com/office/drawing/2014/main" id="{265140A5-8353-AFA6-4B17-E4135B7A2E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68" name="TextBox 21">
              <a:extLst>
                <a:ext uri="{FF2B5EF4-FFF2-40B4-BE49-F238E27FC236}">
                  <a16:creationId xmlns:a16="http://schemas.microsoft.com/office/drawing/2014/main" id="{F5A0E754-DEDE-BEE0-E4D3-D1B82A9A8E2A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Pusinafis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371" name="Group 7">
            <a:extLst>
              <a:ext uri="{FF2B5EF4-FFF2-40B4-BE49-F238E27FC236}">
                <a16:creationId xmlns:a16="http://schemas.microsoft.com/office/drawing/2014/main" id="{EDE70218-CDEA-6922-5352-322E3B0D0BF7}"/>
              </a:ext>
            </a:extLst>
          </p:cNvPr>
          <p:cNvGrpSpPr>
            <a:grpSpLocks/>
          </p:cNvGrpSpPr>
          <p:nvPr/>
        </p:nvGrpSpPr>
        <p:grpSpPr>
          <a:xfrm>
            <a:off x="4255665" y="2059010"/>
            <a:ext cx="3717485" cy="321841"/>
            <a:chOff x="7328586" y="2212864"/>
            <a:chExt cx="3717485" cy="321841"/>
          </a:xfrm>
        </p:grpSpPr>
        <p:grpSp>
          <p:nvGrpSpPr>
            <p:cNvPr id="372" name="Group 20">
              <a:extLst>
                <a:ext uri="{FF2B5EF4-FFF2-40B4-BE49-F238E27FC236}">
                  <a16:creationId xmlns:a16="http://schemas.microsoft.com/office/drawing/2014/main" id="{68317E5E-CDAB-9B8D-B205-A2D725FF3BE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374" name="Rectangle 23">
                <a:extLst>
                  <a:ext uri="{FF2B5EF4-FFF2-40B4-BE49-F238E27FC236}">
                    <a16:creationId xmlns:a16="http://schemas.microsoft.com/office/drawing/2014/main" id="{CDCFB359-CEBA-AE4D-4521-1DB238555F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Pentagon 2">
                <a:extLst>
                  <a:ext uri="{FF2B5EF4-FFF2-40B4-BE49-F238E27FC236}">
                    <a16:creationId xmlns:a16="http://schemas.microsoft.com/office/drawing/2014/main" id="{6C022D0A-6950-6BFA-BD5A-F414142E7C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73" name="TextBox 21">
              <a:extLst>
                <a:ext uri="{FF2B5EF4-FFF2-40B4-BE49-F238E27FC236}">
                  <a16:creationId xmlns:a16="http://schemas.microsoft.com/office/drawing/2014/main" id="{4DF5AA94-C561-35AA-8580-5C3D1639B68E}"/>
                </a:ext>
              </a:extLst>
            </p:cNvPr>
            <p:cNvSpPr txBox="1">
              <a:spLocks/>
            </p:cNvSpPr>
            <p:nvPr/>
          </p:nvSpPr>
          <p:spPr>
            <a:xfrm>
              <a:off x="7328586" y="2234834"/>
              <a:ext cx="259115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Korbinmas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376" name="Group 7">
            <a:extLst>
              <a:ext uri="{FF2B5EF4-FFF2-40B4-BE49-F238E27FC236}">
                <a16:creationId xmlns:a16="http://schemas.microsoft.com/office/drawing/2014/main" id="{3C645EF0-8406-CF76-0F4F-4CFC8B0D3EAE}"/>
              </a:ext>
            </a:extLst>
          </p:cNvPr>
          <p:cNvGrpSpPr>
            <a:grpSpLocks/>
          </p:cNvGrpSpPr>
          <p:nvPr/>
        </p:nvGrpSpPr>
        <p:grpSpPr>
          <a:xfrm>
            <a:off x="4255666" y="2441934"/>
            <a:ext cx="3717484" cy="321841"/>
            <a:chOff x="7328587" y="2212864"/>
            <a:chExt cx="3717484" cy="321841"/>
          </a:xfrm>
        </p:grpSpPr>
        <p:grpSp>
          <p:nvGrpSpPr>
            <p:cNvPr id="377" name="Group 20">
              <a:extLst>
                <a:ext uri="{FF2B5EF4-FFF2-40B4-BE49-F238E27FC236}">
                  <a16:creationId xmlns:a16="http://schemas.microsoft.com/office/drawing/2014/main" id="{4CD4656E-111D-6917-D549-41E1C6CF4748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379" name="Rectangle 23">
                <a:extLst>
                  <a:ext uri="{FF2B5EF4-FFF2-40B4-BE49-F238E27FC236}">
                    <a16:creationId xmlns:a16="http://schemas.microsoft.com/office/drawing/2014/main" id="{5A740A8C-F88B-6791-193B-3DACFA3216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Pentagon 2">
                <a:extLst>
                  <a:ext uri="{FF2B5EF4-FFF2-40B4-BE49-F238E27FC236}">
                    <a16:creationId xmlns:a16="http://schemas.microsoft.com/office/drawing/2014/main" id="{F7C27967-A2E8-9B75-24A7-DA01C01B0B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78" name="TextBox 21">
              <a:extLst>
                <a:ext uri="{FF2B5EF4-FFF2-40B4-BE49-F238E27FC236}">
                  <a16:creationId xmlns:a16="http://schemas.microsoft.com/office/drawing/2014/main" id="{14C5DD2D-D502-5EAA-5238-AB4ED444DB97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Korlantas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389" name="Group 7">
            <a:extLst>
              <a:ext uri="{FF2B5EF4-FFF2-40B4-BE49-F238E27FC236}">
                <a16:creationId xmlns:a16="http://schemas.microsoft.com/office/drawing/2014/main" id="{FADED704-1B4F-0C21-699C-6713EDCB1CA9}"/>
              </a:ext>
            </a:extLst>
          </p:cNvPr>
          <p:cNvGrpSpPr>
            <a:grpSpLocks/>
          </p:cNvGrpSpPr>
          <p:nvPr/>
        </p:nvGrpSpPr>
        <p:grpSpPr>
          <a:xfrm>
            <a:off x="4252315" y="2832645"/>
            <a:ext cx="3717484" cy="321841"/>
            <a:chOff x="7328587" y="2212864"/>
            <a:chExt cx="3717484" cy="321841"/>
          </a:xfrm>
        </p:grpSpPr>
        <p:grpSp>
          <p:nvGrpSpPr>
            <p:cNvPr id="395" name="Group 20">
              <a:extLst>
                <a:ext uri="{FF2B5EF4-FFF2-40B4-BE49-F238E27FC236}">
                  <a16:creationId xmlns:a16="http://schemas.microsoft.com/office/drawing/2014/main" id="{FC0A1728-3574-1132-1445-14620ED4BF8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404" name="Rectangle 23">
                <a:extLst>
                  <a:ext uri="{FF2B5EF4-FFF2-40B4-BE49-F238E27FC236}">
                    <a16:creationId xmlns:a16="http://schemas.microsoft.com/office/drawing/2014/main" id="{CCD29D84-2A02-42DE-4289-6563EFD7F8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76" name="Pentagon 2">
                <a:extLst>
                  <a:ext uri="{FF2B5EF4-FFF2-40B4-BE49-F238E27FC236}">
                    <a16:creationId xmlns:a16="http://schemas.microsoft.com/office/drawing/2014/main" id="{1EF0037E-75E4-B618-82F0-DB803F4F68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401" name="TextBox 21">
              <a:extLst>
                <a:ext uri="{FF2B5EF4-FFF2-40B4-BE49-F238E27FC236}">
                  <a16:creationId xmlns:a16="http://schemas.microsoft.com/office/drawing/2014/main" id="{A52A69BA-BC43-A839-AF8D-8551EA001182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EMP (SPPT-TI)</a:t>
              </a:r>
            </a:p>
          </p:txBody>
        </p:sp>
      </p:grpSp>
      <p:graphicFrame>
        <p:nvGraphicFramePr>
          <p:cNvPr id="577" name="Table 576">
            <a:extLst>
              <a:ext uri="{FF2B5EF4-FFF2-40B4-BE49-F238E27FC236}">
                <a16:creationId xmlns:a16="http://schemas.microsoft.com/office/drawing/2014/main" id="{EEC695B1-79C4-C151-7098-95A6DB6F6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295226"/>
              </p:ext>
            </p:extLst>
          </p:nvPr>
        </p:nvGraphicFramePr>
        <p:xfrm>
          <a:off x="6720016" y="876556"/>
          <a:ext cx="1249783" cy="2280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9783">
                  <a:extLst>
                    <a:ext uri="{9D8B030D-6E8A-4147-A177-3AD203B41FA5}">
                      <a16:colId xmlns:a16="http://schemas.microsoft.com/office/drawing/2014/main" val="1103367750"/>
                    </a:ext>
                  </a:extLst>
                </a:gridCol>
              </a:tblGrid>
              <a:tr h="42805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7243686"/>
                  </a:ext>
                </a:extLst>
              </a:tr>
              <a:tr h="387483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304.496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5587124"/>
                  </a:ext>
                </a:extLst>
              </a:tr>
              <a:tr h="363086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6.233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5327505"/>
                  </a:ext>
                </a:extLst>
              </a:tr>
              <a:tr h="345071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655.522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3996688"/>
                  </a:ext>
                </a:extLst>
              </a:tr>
              <a:tr h="37286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2.332.745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9750146"/>
                  </a:ext>
                </a:extLst>
              </a:tr>
              <a:tr h="384032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548.906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6058081"/>
                  </a:ext>
                </a:extLst>
              </a:tr>
            </a:tbl>
          </a:graphicData>
        </a:graphic>
      </p:graphicFrame>
      <p:grpSp>
        <p:nvGrpSpPr>
          <p:cNvPr id="578" name="Group 116">
            <a:extLst>
              <a:ext uri="{FF2B5EF4-FFF2-40B4-BE49-F238E27FC236}">
                <a16:creationId xmlns:a16="http://schemas.microsoft.com/office/drawing/2014/main" id="{85CC594B-7916-D085-0608-4837CEF4188A}"/>
              </a:ext>
            </a:extLst>
          </p:cNvPr>
          <p:cNvGrpSpPr>
            <a:grpSpLocks/>
          </p:cNvGrpSpPr>
          <p:nvPr/>
        </p:nvGrpSpPr>
        <p:grpSpPr>
          <a:xfrm>
            <a:off x="6572529" y="592488"/>
            <a:ext cx="1114240" cy="214426"/>
            <a:chOff x="3180227" y="1727644"/>
            <a:chExt cx="719650" cy="214426"/>
          </a:xfrm>
        </p:grpSpPr>
        <p:sp>
          <p:nvSpPr>
            <p:cNvPr id="579" name="Rectangle: Rounded Corners 117">
              <a:extLst>
                <a:ext uri="{FF2B5EF4-FFF2-40B4-BE49-F238E27FC236}">
                  <a16:creationId xmlns:a16="http://schemas.microsoft.com/office/drawing/2014/main" id="{1CAEF70F-2C78-1707-64FC-95894ED4E16D}"/>
                </a:ext>
              </a:extLst>
            </p:cNvPr>
            <p:cNvSpPr>
              <a:spLocks/>
            </p:cNvSpPr>
            <p:nvPr/>
          </p:nvSpPr>
          <p:spPr>
            <a:xfrm>
              <a:off x="3180227" y="1727644"/>
              <a:ext cx="719650" cy="20176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b="1" dirty="0">
                <a:solidFill>
                  <a:schemeClr val="tx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580" name="Rectangle: Rounded Corners 118">
              <a:extLst>
                <a:ext uri="{FF2B5EF4-FFF2-40B4-BE49-F238E27FC236}">
                  <a16:creationId xmlns:a16="http://schemas.microsoft.com/office/drawing/2014/main" id="{D5E5170C-15E8-ECBF-15A9-15329F479315}"/>
                </a:ext>
              </a:extLst>
            </p:cNvPr>
            <p:cNvSpPr>
              <a:spLocks/>
            </p:cNvSpPr>
            <p:nvPr/>
          </p:nvSpPr>
          <p:spPr>
            <a:xfrm>
              <a:off x="3204461" y="1732520"/>
              <a:ext cx="689683" cy="20955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400" b="1" i="0" u="none" strike="noStrike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3.849.479</a:t>
              </a:r>
            </a:p>
          </p:txBody>
        </p:sp>
      </p:grpSp>
      <p:sp>
        <p:nvSpPr>
          <p:cNvPr id="581" name="Rectangle: Rounded Corners 580">
            <a:extLst>
              <a:ext uri="{FF2B5EF4-FFF2-40B4-BE49-F238E27FC236}">
                <a16:creationId xmlns:a16="http://schemas.microsoft.com/office/drawing/2014/main" id="{B059D684-5405-510F-F1E4-7E334A46087D}"/>
              </a:ext>
            </a:extLst>
          </p:cNvPr>
          <p:cNvSpPr>
            <a:spLocks/>
          </p:cNvSpPr>
          <p:nvPr/>
        </p:nvSpPr>
        <p:spPr>
          <a:xfrm>
            <a:off x="8205898" y="455238"/>
            <a:ext cx="3821430" cy="2828170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82" name="Rectangle: Rounded Corners 581">
            <a:extLst>
              <a:ext uri="{FF2B5EF4-FFF2-40B4-BE49-F238E27FC236}">
                <a16:creationId xmlns:a16="http://schemas.microsoft.com/office/drawing/2014/main" id="{248A73E7-5D0A-481B-F736-298F0E6FE6C7}"/>
              </a:ext>
            </a:extLst>
          </p:cNvPr>
          <p:cNvSpPr>
            <a:spLocks/>
          </p:cNvSpPr>
          <p:nvPr/>
        </p:nvSpPr>
        <p:spPr>
          <a:xfrm>
            <a:off x="8394688" y="525606"/>
            <a:ext cx="3378084" cy="331864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TAHUN 2023</a:t>
            </a:r>
          </a:p>
        </p:txBody>
      </p:sp>
      <p:grpSp>
        <p:nvGrpSpPr>
          <p:cNvPr id="583" name="Group 7">
            <a:extLst>
              <a:ext uri="{FF2B5EF4-FFF2-40B4-BE49-F238E27FC236}">
                <a16:creationId xmlns:a16="http://schemas.microsoft.com/office/drawing/2014/main" id="{7E104194-93DE-65CA-A94A-CC6854FB8A90}"/>
              </a:ext>
            </a:extLst>
          </p:cNvPr>
          <p:cNvGrpSpPr>
            <a:grpSpLocks/>
          </p:cNvGrpSpPr>
          <p:nvPr/>
        </p:nvGrpSpPr>
        <p:grpSpPr>
          <a:xfrm>
            <a:off x="8230314" y="930822"/>
            <a:ext cx="3717484" cy="321841"/>
            <a:chOff x="7328587" y="2212864"/>
            <a:chExt cx="3717484" cy="321841"/>
          </a:xfrm>
        </p:grpSpPr>
        <p:grpSp>
          <p:nvGrpSpPr>
            <p:cNvPr id="584" name="Group 20">
              <a:extLst>
                <a:ext uri="{FF2B5EF4-FFF2-40B4-BE49-F238E27FC236}">
                  <a16:creationId xmlns:a16="http://schemas.microsoft.com/office/drawing/2014/main" id="{A9F649B1-703B-2387-CE7F-EB841F22E718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586" name="Rectangle 23">
                <a:extLst>
                  <a:ext uri="{FF2B5EF4-FFF2-40B4-BE49-F238E27FC236}">
                    <a16:creationId xmlns:a16="http://schemas.microsoft.com/office/drawing/2014/main" id="{68174036-F44D-ED06-BCBB-42A9E7237F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87" name="Pentagon 2">
                <a:extLst>
                  <a:ext uri="{FF2B5EF4-FFF2-40B4-BE49-F238E27FC236}">
                    <a16:creationId xmlns:a16="http://schemas.microsoft.com/office/drawing/2014/main" id="{9FBDB018-9212-3DF2-554A-18705A2817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85" name="TextBox 21">
              <a:extLst>
                <a:ext uri="{FF2B5EF4-FFF2-40B4-BE49-F238E27FC236}">
                  <a16:creationId xmlns:a16="http://schemas.microsoft.com/office/drawing/2014/main" id="{E950BEEA-245E-AD4F-A335-FD3475F836F4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e-PPNS</a:t>
              </a:r>
            </a:p>
          </p:txBody>
        </p:sp>
      </p:grpSp>
      <p:grpSp>
        <p:nvGrpSpPr>
          <p:cNvPr id="588" name="Group 7">
            <a:extLst>
              <a:ext uri="{FF2B5EF4-FFF2-40B4-BE49-F238E27FC236}">
                <a16:creationId xmlns:a16="http://schemas.microsoft.com/office/drawing/2014/main" id="{20875632-BF08-2C3A-EDF0-80644C7977FD}"/>
              </a:ext>
            </a:extLst>
          </p:cNvPr>
          <p:cNvGrpSpPr>
            <a:grpSpLocks/>
          </p:cNvGrpSpPr>
          <p:nvPr/>
        </p:nvGrpSpPr>
        <p:grpSpPr>
          <a:xfrm>
            <a:off x="8232239" y="1303141"/>
            <a:ext cx="3717484" cy="321841"/>
            <a:chOff x="7328587" y="2212864"/>
            <a:chExt cx="3717484" cy="321841"/>
          </a:xfrm>
        </p:grpSpPr>
        <p:grpSp>
          <p:nvGrpSpPr>
            <p:cNvPr id="589" name="Group 20">
              <a:extLst>
                <a:ext uri="{FF2B5EF4-FFF2-40B4-BE49-F238E27FC236}">
                  <a16:creationId xmlns:a16="http://schemas.microsoft.com/office/drawing/2014/main" id="{5A0AE037-F105-2766-E891-A6506DD5A6CB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591" name="Rectangle 23">
                <a:extLst>
                  <a:ext uri="{FF2B5EF4-FFF2-40B4-BE49-F238E27FC236}">
                    <a16:creationId xmlns:a16="http://schemas.microsoft.com/office/drawing/2014/main" id="{B56D6FBE-0764-92A7-A17E-917366A2B1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92" name="Pentagon 2">
                <a:extLst>
                  <a:ext uri="{FF2B5EF4-FFF2-40B4-BE49-F238E27FC236}">
                    <a16:creationId xmlns:a16="http://schemas.microsoft.com/office/drawing/2014/main" id="{AC5CA3A2-4691-4633-2EF7-D3BE7CDCD9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90" name="TextBox 21">
              <a:extLst>
                <a:ext uri="{FF2B5EF4-FFF2-40B4-BE49-F238E27FC236}">
                  <a16:creationId xmlns:a16="http://schemas.microsoft.com/office/drawing/2014/main" id="{69AF3825-4F14-A9C5-C21A-329AC158D189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SOPS Polri</a:t>
              </a:r>
            </a:p>
          </p:txBody>
        </p:sp>
      </p:grpSp>
      <p:grpSp>
        <p:nvGrpSpPr>
          <p:cNvPr id="593" name="Group 7">
            <a:extLst>
              <a:ext uri="{FF2B5EF4-FFF2-40B4-BE49-F238E27FC236}">
                <a16:creationId xmlns:a16="http://schemas.microsoft.com/office/drawing/2014/main" id="{F275D419-4F35-B7A9-685E-19439750BDE5}"/>
              </a:ext>
            </a:extLst>
          </p:cNvPr>
          <p:cNvGrpSpPr>
            <a:grpSpLocks/>
          </p:cNvGrpSpPr>
          <p:nvPr/>
        </p:nvGrpSpPr>
        <p:grpSpPr>
          <a:xfrm>
            <a:off x="8232244" y="1674493"/>
            <a:ext cx="3717484" cy="321841"/>
            <a:chOff x="7328587" y="2212864"/>
            <a:chExt cx="3717484" cy="321841"/>
          </a:xfrm>
        </p:grpSpPr>
        <p:grpSp>
          <p:nvGrpSpPr>
            <p:cNvPr id="594" name="Group 20">
              <a:extLst>
                <a:ext uri="{FF2B5EF4-FFF2-40B4-BE49-F238E27FC236}">
                  <a16:creationId xmlns:a16="http://schemas.microsoft.com/office/drawing/2014/main" id="{10268720-3A90-233B-3A65-9EB2091C16AB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596" name="Rectangle 23">
                <a:extLst>
                  <a:ext uri="{FF2B5EF4-FFF2-40B4-BE49-F238E27FC236}">
                    <a16:creationId xmlns:a16="http://schemas.microsoft.com/office/drawing/2014/main" id="{6ABC8377-E2AF-3E60-8D57-1BD1971E43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97" name="Pentagon 2">
                <a:extLst>
                  <a:ext uri="{FF2B5EF4-FFF2-40B4-BE49-F238E27FC236}">
                    <a16:creationId xmlns:a16="http://schemas.microsoft.com/office/drawing/2014/main" id="{AF691641-2190-5523-6398-939681DBA8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95" name="TextBox 21">
              <a:extLst>
                <a:ext uri="{FF2B5EF4-FFF2-40B4-BE49-F238E27FC236}">
                  <a16:creationId xmlns:a16="http://schemas.microsoft.com/office/drawing/2014/main" id="{F725889A-A300-BB9B-42C2-664F4E2017D3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Pusinafis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598" name="Group 7">
            <a:extLst>
              <a:ext uri="{FF2B5EF4-FFF2-40B4-BE49-F238E27FC236}">
                <a16:creationId xmlns:a16="http://schemas.microsoft.com/office/drawing/2014/main" id="{B3C5EAB8-9018-3B00-E511-48B2D2416047}"/>
              </a:ext>
            </a:extLst>
          </p:cNvPr>
          <p:cNvGrpSpPr>
            <a:grpSpLocks/>
          </p:cNvGrpSpPr>
          <p:nvPr/>
        </p:nvGrpSpPr>
        <p:grpSpPr>
          <a:xfrm>
            <a:off x="8236645" y="2059010"/>
            <a:ext cx="3717485" cy="321841"/>
            <a:chOff x="7328586" y="2212864"/>
            <a:chExt cx="3717485" cy="321841"/>
          </a:xfrm>
        </p:grpSpPr>
        <p:grpSp>
          <p:nvGrpSpPr>
            <p:cNvPr id="599" name="Group 20">
              <a:extLst>
                <a:ext uri="{FF2B5EF4-FFF2-40B4-BE49-F238E27FC236}">
                  <a16:creationId xmlns:a16="http://schemas.microsoft.com/office/drawing/2014/main" id="{A6131BA4-40B9-4A34-4BA9-00FF6832203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01" name="Rectangle 23">
                <a:extLst>
                  <a:ext uri="{FF2B5EF4-FFF2-40B4-BE49-F238E27FC236}">
                    <a16:creationId xmlns:a16="http://schemas.microsoft.com/office/drawing/2014/main" id="{81962D22-CDC2-40A7-7A95-5CF0FFC4A0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02" name="Pentagon 2">
                <a:extLst>
                  <a:ext uri="{FF2B5EF4-FFF2-40B4-BE49-F238E27FC236}">
                    <a16:creationId xmlns:a16="http://schemas.microsoft.com/office/drawing/2014/main" id="{29FDE87E-162D-09AC-47B3-CDD970EFD2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00" name="TextBox 21">
              <a:extLst>
                <a:ext uri="{FF2B5EF4-FFF2-40B4-BE49-F238E27FC236}">
                  <a16:creationId xmlns:a16="http://schemas.microsoft.com/office/drawing/2014/main" id="{6117420A-D64F-460F-1472-95E9D4D346FA}"/>
                </a:ext>
              </a:extLst>
            </p:cNvPr>
            <p:cNvSpPr txBox="1">
              <a:spLocks/>
            </p:cNvSpPr>
            <p:nvPr/>
          </p:nvSpPr>
          <p:spPr>
            <a:xfrm>
              <a:off x="7328586" y="2234834"/>
              <a:ext cx="259115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Korbinmas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603" name="Group 7">
            <a:extLst>
              <a:ext uri="{FF2B5EF4-FFF2-40B4-BE49-F238E27FC236}">
                <a16:creationId xmlns:a16="http://schemas.microsoft.com/office/drawing/2014/main" id="{B7DA641C-49D2-D3FC-BC76-B6761EE1AFA4}"/>
              </a:ext>
            </a:extLst>
          </p:cNvPr>
          <p:cNvGrpSpPr>
            <a:grpSpLocks/>
          </p:cNvGrpSpPr>
          <p:nvPr/>
        </p:nvGrpSpPr>
        <p:grpSpPr>
          <a:xfrm>
            <a:off x="8236646" y="2441934"/>
            <a:ext cx="3717484" cy="321841"/>
            <a:chOff x="7328587" y="2212864"/>
            <a:chExt cx="3717484" cy="321841"/>
          </a:xfrm>
        </p:grpSpPr>
        <p:grpSp>
          <p:nvGrpSpPr>
            <p:cNvPr id="604" name="Group 20">
              <a:extLst>
                <a:ext uri="{FF2B5EF4-FFF2-40B4-BE49-F238E27FC236}">
                  <a16:creationId xmlns:a16="http://schemas.microsoft.com/office/drawing/2014/main" id="{947CDF3B-5D79-6674-3A03-595AC3CA6BB7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06" name="Rectangle 23">
                <a:extLst>
                  <a:ext uri="{FF2B5EF4-FFF2-40B4-BE49-F238E27FC236}">
                    <a16:creationId xmlns:a16="http://schemas.microsoft.com/office/drawing/2014/main" id="{9326582B-61E4-8E24-880D-0CF67EB341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07" name="Pentagon 2">
                <a:extLst>
                  <a:ext uri="{FF2B5EF4-FFF2-40B4-BE49-F238E27FC236}">
                    <a16:creationId xmlns:a16="http://schemas.microsoft.com/office/drawing/2014/main" id="{9BB91C14-9B5F-19CD-7E29-8E70CBC9FB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05" name="TextBox 21">
              <a:extLst>
                <a:ext uri="{FF2B5EF4-FFF2-40B4-BE49-F238E27FC236}">
                  <a16:creationId xmlns:a16="http://schemas.microsoft.com/office/drawing/2014/main" id="{BDC0D1CC-F6EF-50CF-FF34-8203F3CDABFF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Korlantas</a:t>
              </a:r>
              <a:endParaRPr lang="en-US" sz="120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endParaRPr>
            </a:p>
          </p:txBody>
        </p:sp>
      </p:grpSp>
      <p:grpSp>
        <p:nvGrpSpPr>
          <p:cNvPr id="608" name="Group 7">
            <a:extLst>
              <a:ext uri="{FF2B5EF4-FFF2-40B4-BE49-F238E27FC236}">
                <a16:creationId xmlns:a16="http://schemas.microsoft.com/office/drawing/2014/main" id="{954E1C19-154F-55C4-F8AA-E3EA08661C53}"/>
              </a:ext>
            </a:extLst>
          </p:cNvPr>
          <p:cNvGrpSpPr>
            <a:grpSpLocks/>
          </p:cNvGrpSpPr>
          <p:nvPr/>
        </p:nvGrpSpPr>
        <p:grpSpPr>
          <a:xfrm>
            <a:off x="8233295" y="2832645"/>
            <a:ext cx="3717484" cy="321841"/>
            <a:chOff x="7328587" y="2212864"/>
            <a:chExt cx="3717484" cy="321841"/>
          </a:xfrm>
        </p:grpSpPr>
        <p:grpSp>
          <p:nvGrpSpPr>
            <p:cNvPr id="609" name="Group 20">
              <a:extLst>
                <a:ext uri="{FF2B5EF4-FFF2-40B4-BE49-F238E27FC236}">
                  <a16:creationId xmlns:a16="http://schemas.microsoft.com/office/drawing/2014/main" id="{652CE4CD-243C-AB93-48DE-86FBFCCF7C57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11" name="Rectangle 23">
                <a:extLst>
                  <a:ext uri="{FF2B5EF4-FFF2-40B4-BE49-F238E27FC236}">
                    <a16:creationId xmlns:a16="http://schemas.microsoft.com/office/drawing/2014/main" id="{1E74ECCB-C90C-7727-8C2F-C10E7D71F1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12" name="Pentagon 2">
                <a:extLst>
                  <a:ext uri="{FF2B5EF4-FFF2-40B4-BE49-F238E27FC236}">
                    <a16:creationId xmlns:a16="http://schemas.microsoft.com/office/drawing/2014/main" id="{DE61AC71-711F-3CDA-9548-78355C051D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10" name="TextBox 21">
              <a:extLst>
                <a:ext uri="{FF2B5EF4-FFF2-40B4-BE49-F238E27FC236}">
                  <a16:creationId xmlns:a16="http://schemas.microsoft.com/office/drawing/2014/main" id="{DE9BB501-69AA-F97E-C422-07171F1F8885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EMP (SPPT-TI)</a:t>
              </a:r>
            </a:p>
          </p:txBody>
        </p:sp>
      </p:grpSp>
      <p:graphicFrame>
        <p:nvGraphicFramePr>
          <p:cNvPr id="613" name="Table 612">
            <a:extLst>
              <a:ext uri="{FF2B5EF4-FFF2-40B4-BE49-F238E27FC236}">
                <a16:creationId xmlns:a16="http://schemas.microsoft.com/office/drawing/2014/main" id="{BCA50CF2-392E-536F-4B41-FC4E36A0ADC9}"/>
              </a:ext>
            </a:extLst>
          </p:cNvPr>
          <p:cNvGraphicFramePr>
            <a:graphicFrameLocks/>
          </p:cNvGraphicFramePr>
          <p:nvPr/>
        </p:nvGraphicFramePr>
        <p:xfrm>
          <a:off x="10700996" y="876556"/>
          <a:ext cx="1249783" cy="2280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9783">
                  <a:extLst>
                    <a:ext uri="{9D8B030D-6E8A-4147-A177-3AD203B41FA5}">
                      <a16:colId xmlns:a16="http://schemas.microsoft.com/office/drawing/2014/main" val="1103367750"/>
                    </a:ext>
                  </a:extLst>
                </a:gridCol>
              </a:tblGrid>
              <a:tr h="42805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8.529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7243686"/>
                  </a:ext>
                </a:extLst>
              </a:tr>
              <a:tr h="3874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575.220</a:t>
                      </a:r>
                      <a:endParaRPr lang="en-ID" sz="1400" b="1" kern="12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5587124"/>
                  </a:ext>
                </a:extLst>
              </a:tr>
              <a:tr h="3630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9.670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5327505"/>
                  </a:ext>
                </a:extLst>
              </a:tr>
              <a:tr h="3450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3.846.600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3996688"/>
                  </a:ext>
                </a:extLst>
              </a:tr>
              <a:tr h="372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1.977.070</a:t>
                      </a:r>
                      <a:endParaRPr lang="en-ID" sz="1400" b="1" kern="12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9750146"/>
                  </a:ext>
                </a:extLst>
              </a:tr>
              <a:tr h="384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31.461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6058081"/>
                  </a:ext>
                </a:extLst>
              </a:tr>
            </a:tbl>
          </a:graphicData>
        </a:graphic>
      </p:graphicFrame>
      <p:grpSp>
        <p:nvGrpSpPr>
          <p:cNvPr id="614" name="Group 116">
            <a:extLst>
              <a:ext uri="{FF2B5EF4-FFF2-40B4-BE49-F238E27FC236}">
                <a16:creationId xmlns:a16="http://schemas.microsoft.com/office/drawing/2014/main" id="{1F4EFD26-9018-D8C2-B151-074CEA5DE0E8}"/>
              </a:ext>
            </a:extLst>
          </p:cNvPr>
          <p:cNvGrpSpPr>
            <a:grpSpLocks/>
          </p:cNvGrpSpPr>
          <p:nvPr/>
        </p:nvGrpSpPr>
        <p:grpSpPr>
          <a:xfrm>
            <a:off x="10553509" y="592488"/>
            <a:ext cx="1114240" cy="214426"/>
            <a:chOff x="3180227" y="1727644"/>
            <a:chExt cx="719650" cy="214426"/>
          </a:xfrm>
        </p:grpSpPr>
        <p:sp>
          <p:nvSpPr>
            <p:cNvPr id="615" name="Rectangle: Rounded Corners 117">
              <a:extLst>
                <a:ext uri="{FF2B5EF4-FFF2-40B4-BE49-F238E27FC236}">
                  <a16:creationId xmlns:a16="http://schemas.microsoft.com/office/drawing/2014/main" id="{EA599EDA-617E-DEEF-7BDB-A3386B65A6A5}"/>
                </a:ext>
              </a:extLst>
            </p:cNvPr>
            <p:cNvSpPr>
              <a:spLocks/>
            </p:cNvSpPr>
            <p:nvPr/>
          </p:nvSpPr>
          <p:spPr>
            <a:xfrm>
              <a:off x="3180227" y="1727644"/>
              <a:ext cx="719650" cy="20176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b="1" dirty="0">
                <a:solidFill>
                  <a:schemeClr val="tx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616" name="Rectangle: Rounded Corners 118">
              <a:extLst>
                <a:ext uri="{FF2B5EF4-FFF2-40B4-BE49-F238E27FC236}">
                  <a16:creationId xmlns:a16="http://schemas.microsoft.com/office/drawing/2014/main" id="{941F5D34-BFFA-4534-3FE1-EDD8721EC299}"/>
                </a:ext>
              </a:extLst>
            </p:cNvPr>
            <p:cNvSpPr>
              <a:spLocks/>
            </p:cNvSpPr>
            <p:nvPr/>
          </p:nvSpPr>
          <p:spPr>
            <a:xfrm>
              <a:off x="3204461" y="1732520"/>
              <a:ext cx="689683" cy="20955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6.448.550</a:t>
              </a:r>
            </a:p>
          </p:txBody>
        </p:sp>
      </p:grp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3BF7C22B-F5F2-4F4B-6105-26E759CB1CF8}"/>
              </a:ext>
            </a:extLst>
          </p:cNvPr>
          <p:cNvSpPr>
            <a:spLocks/>
          </p:cNvSpPr>
          <p:nvPr/>
        </p:nvSpPr>
        <p:spPr>
          <a:xfrm>
            <a:off x="4191267" y="3757567"/>
            <a:ext cx="3821430" cy="2475198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618" name="Group 7">
            <a:extLst>
              <a:ext uri="{FF2B5EF4-FFF2-40B4-BE49-F238E27FC236}">
                <a16:creationId xmlns:a16="http://schemas.microsoft.com/office/drawing/2014/main" id="{2D576C5A-FE6D-A1E2-A527-1F4E2FCF865E}"/>
              </a:ext>
            </a:extLst>
          </p:cNvPr>
          <p:cNvGrpSpPr>
            <a:grpSpLocks/>
          </p:cNvGrpSpPr>
          <p:nvPr/>
        </p:nvGrpSpPr>
        <p:grpSpPr>
          <a:xfrm>
            <a:off x="4185491" y="4240916"/>
            <a:ext cx="3717484" cy="321841"/>
            <a:chOff x="7328587" y="2212864"/>
            <a:chExt cx="3717484" cy="321841"/>
          </a:xfrm>
        </p:grpSpPr>
        <p:grpSp>
          <p:nvGrpSpPr>
            <p:cNvPr id="619" name="Group 20">
              <a:extLst>
                <a:ext uri="{FF2B5EF4-FFF2-40B4-BE49-F238E27FC236}">
                  <a16:creationId xmlns:a16="http://schemas.microsoft.com/office/drawing/2014/main" id="{24E094DB-E2CC-A423-C7FB-4CC4F472AEC6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21" name="Rectangle 23">
                <a:extLst>
                  <a:ext uri="{FF2B5EF4-FFF2-40B4-BE49-F238E27FC236}">
                    <a16:creationId xmlns:a16="http://schemas.microsoft.com/office/drawing/2014/main" id="{0FEE4021-90C3-2D13-EED3-E712FC4DE4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2" name="Pentagon 2">
                <a:extLst>
                  <a:ext uri="{FF2B5EF4-FFF2-40B4-BE49-F238E27FC236}">
                    <a16:creationId xmlns:a16="http://schemas.microsoft.com/office/drawing/2014/main" id="{5167F7F5-A408-B3C9-260A-511466C357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20" name="TextBox 21">
              <a:extLst>
                <a:ext uri="{FF2B5EF4-FFF2-40B4-BE49-F238E27FC236}">
                  <a16:creationId xmlns:a16="http://schemas.microsoft.com/office/drawing/2014/main" id="{DAB2C3D3-AB0D-4E67-7448-7033282B327A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BNN</a:t>
              </a:r>
            </a:p>
          </p:txBody>
        </p:sp>
      </p:grpSp>
      <p:grpSp>
        <p:nvGrpSpPr>
          <p:cNvPr id="623" name="Group 7">
            <a:extLst>
              <a:ext uri="{FF2B5EF4-FFF2-40B4-BE49-F238E27FC236}">
                <a16:creationId xmlns:a16="http://schemas.microsoft.com/office/drawing/2014/main" id="{3269992A-313C-1AE8-8659-16752FABD5EA}"/>
              </a:ext>
            </a:extLst>
          </p:cNvPr>
          <p:cNvGrpSpPr>
            <a:grpSpLocks/>
          </p:cNvGrpSpPr>
          <p:nvPr/>
        </p:nvGrpSpPr>
        <p:grpSpPr>
          <a:xfrm>
            <a:off x="4176089" y="4987333"/>
            <a:ext cx="3717484" cy="321841"/>
            <a:chOff x="7328587" y="2212864"/>
            <a:chExt cx="3717484" cy="321841"/>
          </a:xfrm>
        </p:grpSpPr>
        <p:grpSp>
          <p:nvGrpSpPr>
            <p:cNvPr id="624" name="Group 20">
              <a:extLst>
                <a:ext uri="{FF2B5EF4-FFF2-40B4-BE49-F238E27FC236}">
                  <a16:creationId xmlns:a16="http://schemas.microsoft.com/office/drawing/2014/main" id="{BDF06C1E-929D-CACB-AA1E-73F2C9B50E8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26" name="Rectangle 23">
                <a:extLst>
                  <a:ext uri="{FF2B5EF4-FFF2-40B4-BE49-F238E27FC236}">
                    <a16:creationId xmlns:a16="http://schemas.microsoft.com/office/drawing/2014/main" id="{103EC969-03E7-8A89-6469-D3550E2C2E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7" name="Pentagon 2">
                <a:extLst>
                  <a:ext uri="{FF2B5EF4-FFF2-40B4-BE49-F238E27FC236}">
                    <a16:creationId xmlns:a16="http://schemas.microsoft.com/office/drawing/2014/main" id="{87933EB4-F3E4-C2C8-11C7-D59DDD532E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25" name="TextBox 21">
              <a:extLst>
                <a:ext uri="{FF2B5EF4-FFF2-40B4-BE49-F238E27FC236}">
                  <a16:creationId xmlns:a16="http://schemas.microsoft.com/office/drawing/2014/main" id="{21290DF7-5389-1991-BAE3-9EFC4BD2236F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Kejaksaan Agung (SPPT-TI)</a:t>
              </a:r>
            </a:p>
          </p:txBody>
        </p:sp>
      </p:grpSp>
      <p:grpSp>
        <p:nvGrpSpPr>
          <p:cNvPr id="628" name="Group 7">
            <a:extLst>
              <a:ext uri="{FF2B5EF4-FFF2-40B4-BE49-F238E27FC236}">
                <a16:creationId xmlns:a16="http://schemas.microsoft.com/office/drawing/2014/main" id="{9FBDB53F-4214-E0EC-DA8A-C1B7EC360562}"/>
              </a:ext>
            </a:extLst>
          </p:cNvPr>
          <p:cNvGrpSpPr>
            <a:grpSpLocks/>
          </p:cNvGrpSpPr>
          <p:nvPr/>
        </p:nvGrpSpPr>
        <p:grpSpPr>
          <a:xfrm>
            <a:off x="4176089" y="5376852"/>
            <a:ext cx="3717484" cy="321841"/>
            <a:chOff x="7328587" y="2212864"/>
            <a:chExt cx="3717484" cy="321841"/>
          </a:xfrm>
        </p:grpSpPr>
        <p:grpSp>
          <p:nvGrpSpPr>
            <p:cNvPr id="629" name="Group 20">
              <a:extLst>
                <a:ext uri="{FF2B5EF4-FFF2-40B4-BE49-F238E27FC236}">
                  <a16:creationId xmlns:a16="http://schemas.microsoft.com/office/drawing/2014/main" id="{44B7AC12-62EC-AF8C-3BBB-CC0C4923047C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31" name="Rectangle 23">
                <a:extLst>
                  <a:ext uri="{FF2B5EF4-FFF2-40B4-BE49-F238E27FC236}">
                    <a16:creationId xmlns:a16="http://schemas.microsoft.com/office/drawing/2014/main" id="{B67A1E32-38C9-5289-41E1-670851E1D9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32" name="Pentagon 2">
                <a:extLst>
                  <a:ext uri="{FF2B5EF4-FFF2-40B4-BE49-F238E27FC236}">
                    <a16:creationId xmlns:a16="http://schemas.microsoft.com/office/drawing/2014/main" id="{2A8C318E-ACF7-27C5-B7DF-44C0D85E38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30" name="TextBox 21">
              <a:extLst>
                <a:ext uri="{FF2B5EF4-FFF2-40B4-BE49-F238E27FC236}">
                  <a16:creationId xmlns:a16="http://schemas.microsoft.com/office/drawing/2014/main" id="{9362397B-D5C3-CE4F-4F73-52AFB1816889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Mahkamah</a:t>
              </a:r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 Agung (SPPT-TI)</a:t>
              </a:r>
            </a:p>
          </p:txBody>
        </p:sp>
      </p:grpSp>
      <p:grpSp>
        <p:nvGrpSpPr>
          <p:cNvPr id="633" name="Group 7">
            <a:extLst>
              <a:ext uri="{FF2B5EF4-FFF2-40B4-BE49-F238E27FC236}">
                <a16:creationId xmlns:a16="http://schemas.microsoft.com/office/drawing/2014/main" id="{56B30A86-EDBD-3E15-6464-C893D46073F8}"/>
              </a:ext>
            </a:extLst>
          </p:cNvPr>
          <p:cNvGrpSpPr>
            <a:grpSpLocks/>
          </p:cNvGrpSpPr>
          <p:nvPr/>
        </p:nvGrpSpPr>
        <p:grpSpPr>
          <a:xfrm>
            <a:off x="4177886" y="5739659"/>
            <a:ext cx="3717484" cy="321841"/>
            <a:chOff x="7328587" y="2212864"/>
            <a:chExt cx="3717484" cy="321841"/>
          </a:xfrm>
        </p:grpSpPr>
        <p:grpSp>
          <p:nvGrpSpPr>
            <p:cNvPr id="634" name="Group 20">
              <a:extLst>
                <a:ext uri="{FF2B5EF4-FFF2-40B4-BE49-F238E27FC236}">
                  <a16:creationId xmlns:a16="http://schemas.microsoft.com/office/drawing/2014/main" id="{7A19AF9F-365A-F943-32D0-E6A1129310CD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36" name="Rectangle 23">
                <a:extLst>
                  <a:ext uri="{FF2B5EF4-FFF2-40B4-BE49-F238E27FC236}">
                    <a16:creationId xmlns:a16="http://schemas.microsoft.com/office/drawing/2014/main" id="{29C38E68-2DFA-945D-C919-13D9133501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37" name="Pentagon 2">
                <a:extLst>
                  <a:ext uri="{FF2B5EF4-FFF2-40B4-BE49-F238E27FC236}">
                    <a16:creationId xmlns:a16="http://schemas.microsoft.com/office/drawing/2014/main" id="{5CE1ABDC-43A3-10C2-8B20-7623AA7EBB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35" name="TextBox 21">
              <a:extLst>
                <a:ext uri="{FF2B5EF4-FFF2-40B4-BE49-F238E27FC236}">
                  <a16:creationId xmlns:a16="http://schemas.microsoft.com/office/drawing/2014/main" id="{CFF66DF7-9474-1761-D91E-69BDCA35083B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Ditjen</a:t>
              </a:r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 PAS (SPPT-TI)</a:t>
              </a:r>
            </a:p>
          </p:txBody>
        </p:sp>
      </p:grpSp>
      <p:grpSp>
        <p:nvGrpSpPr>
          <p:cNvPr id="638" name="Group 7">
            <a:extLst>
              <a:ext uri="{FF2B5EF4-FFF2-40B4-BE49-F238E27FC236}">
                <a16:creationId xmlns:a16="http://schemas.microsoft.com/office/drawing/2014/main" id="{79F707A3-B586-46C5-4A7F-9507A412D109}"/>
              </a:ext>
            </a:extLst>
          </p:cNvPr>
          <p:cNvGrpSpPr>
            <a:grpSpLocks/>
          </p:cNvGrpSpPr>
          <p:nvPr/>
        </p:nvGrpSpPr>
        <p:grpSpPr>
          <a:xfrm>
            <a:off x="4176089" y="4611575"/>
            <a:ext cx="3717484" cy="321841"/>
            <a:chOff x="7328587" y="2212864"/>
            <a:chExt cx="3717484" cy="321841"/>
          </a:xfrm>
        </p:grpSpPr>
        <p:grpSp>
          <p:nvGrpSpPr>
            <p:cNvPr id="639" name="Group 20">
              <a:extLst>
                <a:ext uri="{FF2B5EF4-FFF2-40B4-BE49-F238E27FC236}">
                  <a16:creationId xmlns:a16="http://schemas.microsoft.com/office/drawing/2014/main" id="{B31E0BB5-7283-3A82-6AD6-9EAFD8C39038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41" name="Rectangle 23">
                <a:extLst>
                  <a:ext uri="{FF2B5EF4-FFF2-40B4-BE49-F238E27FC236}">
                    <a16:creationId xmlns:a16="http://schemas.microsoft.com/office/drawing/2014/main" id="{5617A429-BDA1-8814-DE44-5CE99641CA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42" name="Pentagon 2">
                <a:extLst>
                  <a:ext uri="{FF2B5EF4-FFF2-40B4-BE49-F238E27FC236}">
                    <a16:creationId xmlns:a16="http://schemas.microsoft.com/office/drawing/2014/main" id="{D3C40CA4-1844-7920-A71C-B891DAB352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40" name="TextBox 21">
              <a:extLst>
                <a:ext uri="{FF2B5EF4-FFF2-40B4-BE49-F238E27FC236}">
                  <a16:creationId xmlns:a16="http://schemas.microsoft.com/office/drawing/2014/main" id="{9CCCFF90-B2BE-A06F-1D2E-AC1CF7AEEE42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Ditjen</a:t>
              </a:r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 PAS (Non SPPT-TI)</a:t>
              </a:r>
            </a:p>
          </p:txBody>
        </p:sp>
      </p:grpSp>
      <p:graphicFrame>
        <p:nvGraphicFramePr>
          <p:cNvPr id="643" name="Table 642">
            <a:extLst>
              <a:ext uri="{FF2B5EF4-FFF2-40B4-BE49-F238E27FC236}">
                <a16:creationId xmlns:a16="http://schemas.microsoft.com/office/drawing/2014/main" id="{3322C5E8-F5C4-2F03-7C11-FA01F6F707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945957"/>
              </p:ext>
            </p:extLst>
          </p:nvPr>
        </p:nvGraphicFramePr>
        <p:xfrm>
          <a:off x="6653192" y="4198657"/>
          <a:ext cx="1249783" cy="1862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9783">
                  <a:extLst>
                    <a:ext uri="{9D8B030D-6E8A-4147-A177-3AD203B41FA5}">
                      <a16:colId xmlns:a16="http://schemas.microsoft.com/office/drawing/2014/main" val="1103367750"/>
                    </a:ext>
                  </a:extLst>
                </a:gridCol>
              </a:tblGrid>
              <a:tr h="4178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7243686"/>
                  </a:ext>
                </a:extLst>
              </a:tr>
              <a:tr h="3368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56.314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5587124"/>
                  </a:ext>
                </a:extLst>
              </a:tr>
              <a:tr h="3544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237.647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5327505"/>
                  </a:ext>
                </a:extLst>
              </a:tr>
              <a:tr h="41698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181.517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3996688"/>
                  </a:ext>
                </a:extLst>
              </a:tr>
              <a:tr h="33682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110.820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4595254"/>
                  </a:ext>
                </a:extLst>
              </a:tr>
            </a:tbl>
          </a:graphicData>
        </a:graphic>
      </p:graphicFrame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22BC0153-9F24-4E44-89E3-7BDAD866C91E}"/>
              </a:ext>
            </a:extLst>
          </p:cNvPr>
          <p:cNvSpPr>
            <a:spLocks/>
          </p:cNvSpPr>
          <p:nvPr/>
        </p:nvSpPr>
        <p:spPr>
          <a:xfrm>
            <a:off x="4357177" y="3826625"/>
            <a:ext cx="3378084" cy="331864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TAHUN 2024</a:t>
            </a:r>
          </a:p>
        </p:txBody>
      </p:sp>
      <p:grpSp>
        <p:nvGrpSpPr>
          <p:cNvPr id="645" name="Group 116">
            <a:extLst>
              <a:ext uri="{FF2B5EF4-FFF2-40B4-BE49-F238E27FC236}">
                <a16:creationId xmlns:a16="http://schemas.microsoft.com/office/drawing/2014/main" id="{B4669F70-8BC2-1284-2953-FCD403C25DC2}"/>
              </a:ext>
            </a:extLst>
          </p:cNvPr>
          <p:cNvGrpSpPr>
            <a:grpSpLocks/>
          </p:cNvGrpSpPr>
          <p:nvPr/>
        </p:nvGrpSpPr>
        <p:grpSpPr>
          <a:xfrm>
            <a:off x="6515998" y="3893507"/>
            <a:ext cx="1114240" cy="214426"/>
            <a:chOff x="3180227" y="1727644"/>
            <a:chExt cx="719650" cy="214426"/>
          </a:xfrm>
        </p:grpSpPr>
        <p:sp>
          <p:nvSpPr>
            <p:cNvPr id="646" name="Rectangle: Rounded Corners 117">
              <a:extLst>
                <a:ext uri="{FF2B5EF4-FFF2-40B4-BE49-F238E27FC236}">
                  <a16:creationId xmlns:a16="http://schemas.microsoft.com/office/drawing/2014/main" id="{D2C77B85-CE24-0980-31F9-DD7F3C02DDD0}"/>
                </a:ext>
              </a:extLst>
            </p:cNvPr>
            <p:cNvSpPr>
              <a:spLocks/>
            </p:cNvSpPr>
            <p:nvPr/>
          </p:nvSpPr>
          <p:spPr>
            <a:xfrm>
              <a:off x="3180227" y="1727644"/>
              <a:ext cx="719650" cy="20176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b="1" dirty="0">
                <a:solidFill>
                  <a:schemeClr val="tx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647" name="Rectangle: Rounded Corners 118">
              <a:extLst>
                <a:ext uri="{FF2B5EF4-FFF2-40B4-BE49-F238E27FC236}">
                  <a16:creationId xmlns:a16="http://schemas.microsoft.com/office/drawing/2014/main" id="{655A9E20-5FBA-7FD2-59AF-CE570E72A559}"/>
                </a:ext>
              </a:extLst>
            </p:cNvPr>
            <p:cNvSpPr>
              <a:spLocks/>
            </p:cNvSpPr>
            <p:nvPr/>
          </p:nvSpPr>
          <p:spPr>
            <a:xfrm>
              <a:off x="3204461" y="1732520"/>
              <a:ext cx="689683" cy="20955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ID" sz="14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586.771</a:t>
              </a:r>
              <a:endPara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5C76BE3E-7A0A-044D-1A40-E3252F30CE7B}"/>
              </a:ext>
            </a:extLst>
          </p:cNvPr>
          <p:cNvSpPr>
            <a:spLocks/>
          </p:cNvSpPr>
          <p:nvPr/>
        </p:nvSpPr>
        <p:spPr>
          <a:xfrm>
            <a:off x="8167876" y="3757565"/>
            <a:ext cx="3821430" cy="2475198"/>
          </a:xfrm>
          <a:prstGeom prst="roundRect">
            <a:avLst>
              <a:gd name="adj" fmla="val 1929"/>
            </a:avLst>
          </a:prstGeom>
          <a:solidFill>
            <a:srgbClr val="C5E0B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649" name="Group 7">
            <a:extLst>
              <a:ext uri="{FF2B5EF4-FFF2-40B4-BE49-F238E27FC236}">
                <a16:creationId xmlns:a16="http://schemas.microsoft.com/office/drawing/2014/main" id="{61CC5FBE-860B-09A0-EDF5-48A124F7DAD5}"/>
              </a:ext>
            </a:extLst>
          </p:cNvPr>
          <p:cNvGrpSpPr>
            <a:grpSpLocks/>
          </p:cNvGrpSpPr>
          <p:nvPr/>
        </p:nvGrpSpPr>
        <p:grpSpPr>
          <a:xfrm>
            <a:off x="8162100" y="4240914"/>
            <a:ext cx="3717484" cy="321841"/>
            <a:chOff x="7328587" y="2212864"/>
            <a:chExt cx="3717484" cy="321841"/>
          </a:xfrm>
        </p:grpSpPr>
        <p:grpSp>
          <p:nvGrpSpPr>
            <p:cNvPr id="650" name="Group 20">
              <a:extLst>
                <a:ext uri="{FF2B5EF4-FFF2-40B4-BE49-F238E27FC236}">
                  <a16:creationId xmlns:a16="http://schemas.microsoft.com/office/drawing/2014/main" id="{20F5A385-358D-9B43-49FA-AEBD7FD4E1BD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52" name="Rectangle 23">
                <a:extLst>
                  <a:ext uri="{FF2B5EF4-FFF2-40B4-BE49-F238E27FC236}">
                    <a16:creationId xmlns:a16="http://schemas.microsoft.com/office/drawing/2014/main" id="{E6825D07-B0EA-C233-C41F-627A252BE7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53" name="Pentagon 2">
                <a:extLst>
                  <a:ext uri="{FF2B5EF4-FFF2-40B4-BE49-F238E27FC236}">
                    <a16:creationId xmlns:a16="http://schemas.microsoft.com/office/drawing/2014/main" id="{5E21A1D2-412C-45AE-18D6-2963A64531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51" name="TextBox 21">
              <a:extLst>
                <a:ext uri="{FF2B5EF4-FFF2-40B4-BE49-F238E27FC236}">
                  <a16:creationId xmlns:a16="http://schemas.microsoft.com/office/drawing/2014/main" id="{E75492E6-5EA7-373D-DF2A-03C561CEB636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BNN</a:t>
              </a:r>
            </a:p>
          </p:txBody>
        </p:sp>
      </p:grpSp>
      <p:grpSp>
        <p:nvGrpSpPr>
          <p:cNvPr id="654" name="Group 7">
            <a:extLst>
              <a:ext uri="{FF2B5EF4-FFF2-40B4-BE49-F238E27FC236}">
                <a16:creationId xmlns:a16="http://schemas.microsoft.com/office/drawing/2014/main" id="{B9DE818D-1C2C-3492-5B05-D9EF23372931}"/>
              </a:ext>
            </a:extLst>
          </p:cNvPr>
          <p:cNvGrpSpPr>
            <a:grpSpLocks/>
          </p:cNvGrpSpPr>
          <p:nvPr/>
        </p:nvGrpSpPr>
        <p:grpSpPr>
          <a:xfrm>
            <a:off x="8152698" y="4987331"/>
            <a:ext cx="3717484" cy="321841"/>
            <a:chOff x="7328587" y="2212864"/>
            <a:chExt cx="3717484" cy="321841"/>
          </a:xfrm>
        </p:grpSpPr>
        <p:grpSp>
          <p:nvGrpSpPr>
            <p:cNvPr id="655" name="Group 20">
              <a:extLst>
                <a:ext uri="{FF2B5EF4-FFF2-40B4-BE49-F238E27FC236}">
                  <a16:creationId xmlns:a16="http://schemas.microsoft.com/office/drawing/2014/main" id="{803E0F21-2D11-6388-1D26-AC48B6E68614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57" name="Rectangle 23">
                <a:extLst>
                  <a:ext uri="{FF2B5EF4-FFF2-40B4-BE49-F238E27FC236}">
                    <a16:creationId xmlns:a16="http://schemas.microsoft.com/office/drawing/2014/main" id="{2943722F-3574-F521-D008-B2F80C3480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58" name="Pentagon 2">
                <a:extLst>
                  <a:ext uri="{FF2B5EF4-FFF2-40B4-BE49-F238E27FC236}">
                    <a16:creationId xmlns:a16="http://schemas.microsoft.com/office/drawing/2014/main" id="{6EB08AFC-83B4-6BF0-51F9-7F4A8C8615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56" name="TextBox 21">
              <a:extLst>
                <a:ext uri="{FF2B5EF4-FFF2-40B4-BE49-F238E27FC236}">
                  <a16:creationId xmlns:a16="http://schemas.microsoft.com/office/drawing/2014/main" id="{F7217B88-4915-8365-FF70-79E276232C5D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Kejaksaan Agung (SPPT-TI)</a:t>
              </a:r>
            </a:p>
          </p:txBody>
        </p:sp>
      </p:grpSp>
      <p:grpSp>
        <p:nvGrpSpPr>
          <p:cNvPr id="659" name="Group 7">
            <a:extLst>
              <a:ext uri="{FF2B5EF4-FFF2-40B4-BE49-F238E27FC236}">
                <a16:creationId xmlns:a16="http://schemas.microsoft.com/office/drawing/2014/main" id="{EBEA4292-C3EF-1D61-675E-B4190ECE91C2}"/>
              </a:ext>
            </a:extLst>
          </p:cNvPr>
          <p:cNvGrpSpPr>
            <a:grpSpLocks/>
          </p:cNvGrpSpPr>
          <p:nvPr/>
        </p:nvGrpSpPr>
        <p:grpSpPr>
          <a:xfrm>
            <a:off x="8152698" y="5354004"/>
            <a:ext cx="3717484" cy="321841"/>
            <a:chOff x="7328587" y="2212864"/>
            <a:chExt cx="3717484" cy="321841"/>
          </a:xfrm>
        </p:grpSpPr>
        <p:grpSp>
          <p:nvGrpSpPr>
            <p:cNvPr id="660" name="Group 20">
              <a:extLst>
                <a:ext uri="{FF2B5EF4-FFF2-40B4-BE49-F238E27FC236}">
                  <a16:creationId xmlns:a16="http://schemas.microsoft.com/office/drawing/2014/main" id="{0E4BA680-5A47-1305-0442-DE5BF9C7D9D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62" name="Rectangle 23">
                <a:extLst>
                  <a:ext uri="{FF2B5EF4-FFF2-40B4-BE49-F238E27FC236}">
                    <a16:creationId xmlns:a16="http://schemas.microsoft.com/office/drawing/2014/main" id="{B0CB92DD-8541-DCFB-7505-5F170DB9B1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63" name="Pentagon 2">
                <a:extLst>
                  <a:ext uri="{FF2B5EF4-FFF2-40B4-BE49-F238E27FC236}">
                    <a16:creationId xmlns:a16="http://schemas.microsoft.com/office/drawing/2014/main" id="{250AB9D8-821D-D195-FEF5-8F8BEAD896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61" name="TextBox 21">
              <a:extLst>
                <a:ext uri="{FF2B5EF4-FFF2-40B4-BE49-F238E27FC236}">
                  <a16:creationId xmlns:a16="http://schemas.microsoft.com/office/drawing/2014/main" id="{FCB0744E-C57A-BCDC-129E-623C6878FBA3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Mahkamah</a:t>
              </a:r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 Agung (SPPT-TI)</a:t>
              </a:r>
            </a:p>
          </p:txBody>
        </p:sp>
      </p:grpSp>
      <p:grpSp>
        <p:nvGrpSpPr>
          <p:cNvPr id="664" name="Group 7">
            <a:extLst>
              <a:ext uri="{FF2B5EF4-FFF2-40B4-BE49-F238E27FC236}">
                <a16:creationId xmlns:a16="http://schemas.microsoft.com/office/drawing/2014/main" id="{50AD1BAE-7FC8-88EF-0111-A7725F09AAE9}"/>
              </a:ext>
            </a:extLst>
          </p:cNvPr>
          <p:cNvGrpSpPr>
            <a:grpSpLocks/>
          </p:cNvGrpSpPr>
          <p:nvPr/>
        </p:nvGrpSpPr>
        <p:grpSpPr>
          <a:xfrm>
            <a:off x="8152698" y="5727694"/>
            <a:ext cx="3717484" cy="321841"/>
            <a:chOff x="7328587" y="2212864"/>
            <a:chExt cx="3717484" cy="321841"/>
          </a:xfrm>
        </p:grpSpPr>
        <p:grpSp>
          <p:nvGrpSpPr>
            <p:cNvPr id="665" name="Group 20">
              <a:extLst>
                <a:ext uri="{FF2B5EF4-FFF2-40B4-BE49-F238E27FC236}">
                  <a16:creationId xmlns:a16="http://schemas.microsoft.com/office/drawing/2014/main" id="{655D4B9B-5A59-07B2-CADE-6CFB7348EFD3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67" name="Rectangle 23">
                <a:extLst>
                  <a:ext uri="{FF2B5EF4-FFF2-40B4-BE49-F238E27FC236}">
                    <a16:creationId xmlns:a16="http://schemas.microsoft.com/office/drawing/2014/main" id="{8E20CCF2-5320-0F90-05BD-B9555933B8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68" name="Pentagon 2">
                <a:extLst>
                  <a:ext uri="{FF2B5EF4-FFF2-40B4-BE49-F238E27FC236}">
                    <a16:creationId xmlns:a16="http://schemas.microsoft.com/office/drawing/2014/main" id="{FBBAE2D2-15A1-810B-4578-95E465CB8E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66" name="TextBox 21">
              <a:extLst>
                <a:ext uri="{FF2B5EF4-FFF2-40B4-BE49-F238E27FC236}">
                  <a16:creationId xmlns:a16="http://schemas.microsoft.com/office/drawing/2014/main" id="{C71DE523-EE44-B2FE-C6E1-30E0301D74FA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Ditjen</a:t>
              </a:r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 PAS (SPPT-TI)</a:t>
              </a:r>
            </a:p>
          </p:txBody>
        </p:sp>
      </p:grpSp>
      <p:grpSp>
        <p:nvGrpSpPr>
          <p:cNvPr id="669" name="Group 7">
            <a:extLst>
              <a:ext uri="{FF2B5EF4-FFF2-40B4-BE49-F238E27FC236}">
                <a16:creationId xmlns:a16="http://schemas.microsoft.com/office/drawing/2014/main" id="{CF1BDB5A-22B8-8AE8-2BFF-6F9A2456BFEB}"/>
              </a:ext>
            </a:extLst>
          </p:cNvPr>
          <p:cNvGrpSpPr>
            <a:grpSpLocks/>
          </p:cNvGrpSpPr>
          <p:nvPr/>
        </p:nvGrpSpPr>
        <p:grpSpPr>
          <a:xfrm>
            <a:off x="8152698" y="4611573"/>
            <a:ext cx="3717484" cy="321841"/>
            <a:chOff x="7328587" y="2212864"/>
            <a:chExt cx="3717484" cy="321841"/>
          </a:xfrm>
        </p:grpSpPr>
        <p:grpSp>
          <p:nvGrpSpPr>
            <p:cNvPr id="670" name="Group 20">
              <a:extLst>
                <a:ext uri="{FF2B5EF4-FFF2-40B4-BE49-F238E27FC236}">
                  <a16:creationId xmlns:a16="http://schemas.microsoft.com/office/drawing/2014/main" id="{33FA44BB-581A-C7E6-EACC-535E7DE71ED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32429" y="2212864"/>
              <a:ext cx="3613642" cy="321841"/>
              <a:chOff x="7462853" y="1574986"/>
              <a:chExt cx="3613642" cy="519897"/>
            </a:xfrm>
          </p:grpSpPr>
          <p:sp>
            <p:nvSpPr>
              <p:cNvPr id="672" name="Rectangle 23">
                <a:extLst>
                  <a:ext uri="{FF2B5EF4-FFF2-40B4-BE49-F238E27FC236}">
                    <a16:creationId xmlns:a16="http://schemas.microsoft.com/office/drawing/2014/main" id="{112C07F0-B84E-43A4-DE9B-B94C48C264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4" y="1574989"/>
                <a:ext cx="3613641" cy="519894"/>
              </a:xfrm>
              <a:prstGeom prst="rect">
                <a:avLst/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73" name="Pentagon 2">
                <a:extLst>
                  <a:ext uri="{FF2B5EF4-FFF2-40B4-BE49-F238E27FC236}">
                    <a16:creationId xmlns:a16="http://schemas.microsoft.com/office/drawing/2014/main" id="{095EC9F8-73A4-0665-2ECA-9AFABD8C4B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62853" y="1574986"/>
                <a:ext cx="2463572" cy="519894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671" name="TextBox 21">
              <a:extLst>
                <a:ext uri="{FF2B5EF4-FFF2-40B4-BE49-F238E27FC236}">
                  <a16:creationId xmlns:a16="http://schemas.microsoft.com/office/drawing/2014/main" id="{634A19C0-D431-05AC-0360-4ECBC30B35B9}"/>
                </a:ext>
              </a:extLst>
            </p:cNvPr>
            <p:cNvSpPr txBox="1">
              <a:spLocks/>
            </p:cNvSpPr>
            <p:nvPr/>
          </p:nvSpPr>
          <p:spPr>
            <a:xfrm>
              <a:off x="7328587" y="2234834"/>
              <a:ext cx="24754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Ditjen</a:t>
              </a:r>
              <a:r>
                <a:rPr lang="en-US" sz="12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 PAS (Non SPPT-TI)</a:t>
              </a:r>
            </a:p>
          </p:txBody>
        </p:sp>
      </p:grpSp>
      <p:graphicFrame>
        <p:nvGraphicFramePr>
          <p:cNvPr id="674" name="Table 673">
            <a:extLst>
              <a:ext uri="{FF2B5EF4-FFF2-40B4-BE49-F238E27FC236}">
                <a16:creationId xmlns:a16="http://schemas.microsoft.com/office/drawing/2014/main" id="{AB6C7F79-F640-1093-3D69-4BB19FEC2EC3}"/>
              </a:ext>
            </a:extLst>
          </p:cNvPr>
          <p:cNvGraphicFramePr>
            <a:graphicFrameLocks/>
          </p:cNvGraphicFramePr>
          <p:nvPr/>
        </p:nvGraphicFramePr>
        <p:xfrm>
          <a:off x="10620399" y="4210843"/>
          <a:ext cx="1249783" cy="180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9783">
                  <a:extLst>
                    <a:ext uri="{9D8B030D-6E8A-4147-A177-3AD203B41FA5}">
                      <a16:colId xmlns:a16="http://schemas.microsoft.com/office/drawing/2014/main" val="1103367750"/>
                    </a:ext>
                  </a:extLst>
                </a:gridCol>
              </a:tblGrid>
              <a:tr h="4140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17.911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7243686"/>
                  </a:ext>
                </a:extLst>
              </a:tr>
              <a:tr h="37480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32.538</a:t>
                      </a:r>
                      <a:endParaRPr lang="en-ID" sz="1400" b="1" kern="12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5587124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450.662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5327505"/>
                  </a:ext>
                </a:extLst>
              </a:tr>
              <a:tr h="3337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143.808</a:t>
                      </a:r>
                      <a:endParaRPr lang="en-ID" sz="1400" b="1" kern="12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3996688"/>
                  </a:ext>
                </a:extLst>
              </a:tr>
              <a:tr h="33378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85.144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4595254"/>
                  </a:ext>
                </a:extLst>
              </a:tr>
            </a:tbl>
          </a:graphicData>
        </a:graphic>
      </p:graphicFrame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1D892275-2D34-36BA-ABDE-5AF8745F6E45}"/>
              </a:ext>
            </a:extLst>
          </p:cNvPr>
          <p:cNvSpPr>
            <a:spLocks/>
          </p:cNvSpPr>
          <p:nvPr/>
        </p:nvSpPr>
        <p:spPr>
          <a:xfrm>
            <a:off x="8333786" y="3826623"/>
            <a:ext cx="3378084" cy="331864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TAHUN 2023</a:t>
            </a:r>
          </a:p>
        </p:txBody>
      </p:sp>
      <p:grpSp>
        <p:nvGrpSpPr>
          <p:cNvPr id="676" name="Group 116">
            <a:extLst>
              <a:ext uri="{FF2B5EF4-FFF2-40B4-BE49-F238E27FC236}">
                <a16:creationId xmlns:a16="http://schemas.microsoft.com/office/drawing/2014/main" id="{21601F0F-6489-DB6A-13F0-CDBE2371A6C3}"/>
              </a:ext>
            </a:extLst>
          </p:cNvPr>
          <p:cNvGrpSpPr>
            <a:grpSpLocks/>
          </p:cNvGrpSpPr>
          <p:nvPr/>
        </p:nvGrpSpPr>
        <p:grpSpPr>
          <a:xfrm>
            <a:off x="10492607" y="3893505"/>
            <a:ext cx="1114240" cy="214426"/>
            <a:chOff x="3180227" y="1727644"/>
            <a:chExt cx="719650" cy="214426"/>
          </a:xfrm>
        </p:grpSpPr>
        <p:sp>
          <p:nvSpPr>
            <p:cNvPr id="677" name="Rectangle: Rounded Corners 117">
              <a:extLst>
                <a:ext uri="{FF2B5EF4-FFF2-40B4-BE49-F238E27FC236}">
                  <a16:creationId xmlns:a16="http://schemas.microsoft.com/office/drawing/2014/main" id="{59B03DCC-2FAF-F2A1-2A5B-51C291460DC0}"/>
                </a:ext>
              </a:extLst>
            </p:cNvPr>
            <p:cNvSpPr>
              <a:spLocks/>
            </p:cNvSpPr>
            <p:nvPr/>
          </p:nvSpPr>
          <p:spPr>
            <a:xfrm>
              <a:off x="3180227" y="1727644"/>
              <a:ext cx="719650" cy="20176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b="1" dirty="0">
                <a:solidFill>
                  <a:schemeClr val="tx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678" name="Rectangle: Rounded Corners 118">
              <a:extLst>
                <a:ext uri="{FF2B5EF4-FFF2-40B4-BE49-F238E27FC236}">
                  <a16:creationId xmlns:a16="http://schemas.microsoft.com/office/drawing/2014/main" id="{D50B3511-3D2D-5037-0918-F70C7F8DA2EB}"/>
                </a:ext>
              </a:extLst>
            </p:cNvPr>
            <p:cNvSpPr>
              <a:spLocks/>
            </p:cNvSpPr>
            <p:nvPr/>
          </p:nvSpPr>
          <p:spPr>
            <a:xfrm>
              <a:off x="3204461" y="1732520"/>
              <a:ext cx="689683" cy="20955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US" sz="14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730.063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441E33-1C47-262B-24BB-9B5FFEE569C7}"/>
              </a:ext>
            </a:extLst>
          </p:cNvPr>
          <p:cNvGrpSpPr/>
          <p:nvPr/>
        </p:nvGrpSpPr>
        <p:grpSpPr>
          <a:xfrm>
            <a:off x="228965" y="6360359"/>
            <a:ext cx="3821430" cy="331864"/>
            <a:chOff x="228965" y="6418727"/>
            <a:chExt cx="3821430" cy="33186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93E6499-AAA1-114C-F06F-7D37D72E3AF1}"/>
                </a:ext>
              </a:extLst>
            </p:cNvPr>
            <p:cNvSpPr>
              <a:spLocks/>
            </p:cNvSpPr>
            <p:nvPr/>
          </p:nvSpPr>
          <p:spPr>
            <a:xfrm>
              <a:off x="228965" y="6418727"/>
              <a:ext cx="3821430" cy="331864"/>
            </a:xfrm>
            <a:prstGeom prst="roundRect">
              <a:avLst>
                <a:gd name="adj" fmla="val 50000"/>
              </a:avLst>
            </a:prstGeom>
            <a:solidFill>
              <a:srgbClr val="203965"/>
            </a:solidFill>
            <a:ln w="38100">
              <a:solidFill>
                <a:srgbClr val="FEB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i-FI" sz="12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 MASUK TAHUN 2025</a:t>
              </a:r>
            </a:p>
          </p:txBody>
        </p:sp>
        <p:grpSp>
          <p:nvGrpSpPr>
            <p:cNvPr id="8" name="Group 116">
              <a:extLst>
                <a:ext uri="{FF2B5EF4-FFF2-40B4-BE49-F238E27FC236}">
                  <a16:creationId xmlns:a16="http://schemas.microsoft.com/office/drawing/2014/main" id="{CE667D4B-417D-701F-05EC-6A91361EE0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2422790" y="6492585"/>
              <a:ext cx="1549324" cy="201762"/>
              <a:chOff x="3180227" y="1727644"/>
              <a:chExt cx="719650" cy="201762"/>
            </a:xfrm>
          </p:grpSpPr>
          <p:sp>
            <p:nvSpPr>
              <p:cNvPr id="9" name="Rectangle: Rounded Corners 117">
                <a:extLst>
                  <a:ext uri="{FF2B5EF4-FFF2-40B4-BE49-F238E27FC236}">
                    <a16:creationId xmlns:a16="http://schemas.microsoft.com/office/drawing/2014/main" id="{F6356198-487C-D92A-B144-BF6DF37791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80227" y="1727644"/>
                <a:ext cx="719650" cy="201762"/>
              </a:xfrm>
              <a:prstGeom prst="roundRect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ctr"/>
                <a:r>
                  <a:rPr lang="en-ID" sz="14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</a:t>
                </a:r>
                <a:endParaRPr lang="en-US" sz="14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Rectangle: Rounded Corners 118">
                <a:extLst>
                  <a:ext uri="{FF2B5EF4-FFF2-40B4-BE49-F238E27FC236}">
                    <a16:creationId xmlns:a16="http://schemas.microsoft.com/office/drawing/2014/main" id="{0BEDCFC9-E7A5-129F-AADC-5A484C8533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04461" y="1734321"/>
                <a:ext cx="689683" cy="1940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ctr"/>
                <a:endParaRPr lang="en-ID" sz="1400" b="1" dirty="0">
                  <a:solidFill>
                    <a:schemeClr val="bg1"/>
                  </a:solidFill>
                  <a:latin typeface="Nunito sans" pitchFamily="2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5C4B26-93E4-76D5-DA00-DA3A96A57CBE}"/>
              </a:ext>
            </a:extLst>
          </p:cNvPr>
          <p:cNvGrpSpPr/>
          <p:nvPr/>
        </p:nvGrpSpPr>
        <p:grpSpPr>
          <a:xfrm>
            <a:off x="4205602" y="6360359"/>
            <a:ext cx="3821430" cy="331864"/>
            <a:chOff x="228965" y="6418727"/>
            <a:chExt cx="3821430" cy="33186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34707F-3017-E909-2C5C-3D9D5AB39C99}"/>
                </a:ext>
              </a:extLst>
            </p:cNvPr>
            <p:cNvSpPr>
              <a:spLocks/>
            </p:cNvSpPr>
            <p:nvPr/>
          </p:nvSpPr>
          <p:spPr>
            <a:xfrm>
              <a:off x="228965" y="6418727"/>
              <a:ext cx="3821430" cy="331864"/>
            </a:xfrm>
            <a:prstGeom prst="roundRect">
              <a:avLst>
                <a:gd name="adj" fmla="val 50000"/>
              </a:avLst>
            </a:prstGeom>
            <a:solidFill>
              <a:srgbClr val="203965"/>
            </a:solidFill>
            <a:ln w="38100">
              <a:solidFill>
                <a:srgbClr val="FEB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i-FI" sz="12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 MASUK TAHUN 2024</a:t>
              </a:r>
            </a:p>
          </p:txBody>
        </p:sp>
        <p:grpSp>
          <p:nvGrpSpPr>
            <p:cNvPr id="21" name="Group 116">
              <a:extLst>
                <a:ext uri="{FF2B5EF4-FFF2-40B4-BE49-F238E27FC236}">
                  <a16:creationId xmlns:a16="http://schemas.microsoft.com/office/drawing/2014/main" id="{6A23D75D-29EA-977B-9599-D826754FD2E7}"/>
                </a:ext>
              </a:extLst>
            </p:cNvPr>
            <p:cNvGrpSpPr>
              <a:grpSpLocks/>
            </p:cNvGrpSpPr>
            <p:nvPr/>
          </p:nvGrpSpPr>
          <p:grpSpPr>
            <a:xfrm>
              <a:off x="2422790" y="6492585"/>
              <a:ext cx="1549324" cy="214426"/>
              <a:chOff x="3180227" y="1727644"/>
              <a:chExt cx="719650" cy="214426"/>
            </a:xfrm>
          </p:grpSpPr>
          <p:sp>
            <p:nvSpPr>
              <p:cNvPr id="22" name="Rectangle: Rounded Corners 117">
                <a:extLst>
                  <a:ext uri="{FF2B5EF4-FFF2-40B4-BE49-F238E27FC236}">
                    <a16:creationId xmlns:a16="http://schemas.microsoft.com/office/drawing/2014/main" id="{3FBA077F-2A81-B873-AD92-F67A7145D3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80227" y="1727644"/>
                <a:ext cx="719650" cy="201762"/>
              </a:xfrm>
              <a:prstGeom prst="roundRect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400" b="1" dirty="0">
                  <a:solidFill>
                    <a:schemeClr val="tx1"/>
                  </a:solidFill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4" name="Rectangle: Rounded Corners 118">
                <a:extLst>
                  <a:ext uri="{FF2B5EF4-FFF2-40B4-BE49-F238E27FC236}">
                    <a16:creationId xmlns:a16="http://schemas.microsoft.com/office/drawing/2014/main" id="{6ACCAD6B-3BE8-E7F9-BC53-3D19094A73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04461" y="1732520"/>
                <a:ext cx="689683" cy="20955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ctr"/>
                <a:r>
                  <a:rPr lang="en-ID" sz="14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4.436.250</a:t>
                </a:r>
                <a:endParaRPr lang="en-US" sz="14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E8D8BC-8183-0661-8A54-E29B18C37F5E}"/>
              </a:ext>
            </a:extLst>
          </p:cNvPr>
          <p:cNvGrpSpPr/>
          <p:nvPr/>
        </p:nvGrpSpPr>
        <p:grpSpPr>
          <a:xfrm>
            <a:off x="8182239" y="6357474"/>
            <a:ext cx="3821430" cy="331864"/>
            <a:chOff x="228965" y="6418727"/>
            <a:chExt cx="3821430" cy="33186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3F5CFA1-7887-2AF5-60C1-BD035D1B554E}"/>
                </a:ext>
              </a:extLst>
            </p:cNvPr>
            <p:cNvSpPr>
              <a:spLocks/>
            </p:cNvSpPr>
            <p:nvPr/>
          </p:nvSpPr>
          <p:spPr>
            <a:xfrm>
              <a:off x="228965" y="6418727"/>
              <a:ext cx="3821430" cy="331864"/>
            </a:xfrm>
            <a:prstGeom prst="roundRect">
              <a:avLst>
                <a:gd name="adj" fmla="val 50000"/>
              </a:avLst>
            </a:prstGeom>
            <a:solidFill>
              <a:srgbClr val="203965"/>
            </a:solidFill>
            <a:ln w="38100">
              <a:solidFill>
                <a:srgbClr val="FEB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i-FI" sz="12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 MASUK TAHUN 2023</a:t>
              </a:r>
            </a:p>
          </p:txBody>
        </p:sp>
        <p:grpSp>
          <p:nvGrpSpPr>
            <p:cNvPr id="679" name="Group 116">
              <a:extLst>
                <a:ext uri="{FF2B5EF4-FFF2-40B4-BE49-F238E27FC236}">
                  <a16:creationId xmlns:a16="http://schemas.microsoft.com/office/drawing/2014/main" id="{A002B80B-0146-DA09-2E82-4023F87F7AC9}"/>
                </a:ext>
              </a:extLst>
            </p:cNvPr>
            <p:cNvGrpSpPr>
              <a:grpSpLocks/>
            </p:cNvGrpSpPr>
            <p:nvPr/>
          </p:nvGrpSpPr>
          <p:grpSpPr>
            <a:xfrm>
              <a:off x="2422790" y="6492585"/>
              <a:ext cx="1549324" cy="214426"/>
              <a:chOff x="3180227" y="1727644"/>
              <a:chExt cx="719650" cy="214426"/>
            </a:xfrm>
          </p:grpSpPr>
          <p:sp>
            <p:nvSpPr>
              <p:cNvPr id="680" name="Rectangle: Rounded Corners 117">
                <a:extLst>
                  <a:ext uri="{FF2B5EF4-FFF2-40B4-BE49-F238E27FC236}">
                    <a16:creationId xmlns:a16="http://schemas.microsoft.com/office/drawing/2014/main" id="{0D6D93BB-B0B5-4B41-37D7-BADF85CF5E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80227" y="1727644"/>
                <a:ext cx="719650" cy="201762"/>
              </a:xfrm>
              <a:prstGeom prst="roundRect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400" b="1" dirty="0">
                  <a:solidFill>
                    <a:schemeClr val="tx1"/>
                  </a:solidFill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81" name="Rectangle: Rounded Corners 118">
                <a:extLst>
                  <a:ext uri="{FF2B5EF4-FFF2-40B4-BE49-F238E27FC236}">
                    <a16:creationId xmlns:a16="http://schemas.microsoft.com/office/drawing/2014/main" id="{6A80F0E8-F0CB-3447-AB91-3A8DFBF431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04461" y="1732520"/>
                <a:ext cx="689683" cy="20955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ctr">
                  <a:defRPr/>
                </a:pPr>
                <a:r>
                  <a:rPr lang="en-US" sz="14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7.178.613</a:t>
                </a:r>
              </a:p>
            </p:txBody>
          </p:sp>
        </p:grpSp>
      </p:grpSp>
      <p:sp>
        <p:nvSpPr>
          <p:cNvPr id="32" name="ttlEksternalPolri">
            <a:extLst>
              <a:ext uri="{FF2B5EF4-FFF2-40B4-BE49-F238E27FC236}">
                <a16:creationId xmlns:a16="http://schemas.microsoft.com/office/drawing/2014/main" id="{901204E9-D9B3-7D69-C13A-DEE3443F0085}"/>
              </a:ext>
            </a:extLst>
          </p:cNvPr>
          <p:cNvSpPr txBox="1"/>
          <p:nvPr/>
        </p:nvSpPr>
        <p:spPr>
          <a:xfrm>
            <a:off x="2462823" y="3859918"/>
            <a:ext cx="1260199" cy="307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577.438</a:t>
            </a:r>
            <a:r>
              <a:rPr lang="id-ID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graphicFrame>
        <p:nvGraphicFramePr>
          <p:cNvPr id="33" name="Table321">
            <a:extLst>
              <a:ext uri="{FF2B5EF4-FFF2-40B4-BE49-F238E27FC236}">
                <a16:creationId xmlns:a16="http://schemas.microsoft.com/office/drawing/2014/main" id="{6301D831-2FAB-5B9F-EA12-00B3345469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3748804"/>
              </p:ext>
            </p:extLst>
          </p:nvPr>
        </p:nvGraphicFramePr>
        <p:xfrm>
          <a:off x="2672088" y="4186602"/>
          <a:ext cx="1249783" cy="1852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9783">
                  <a:extLst>
                    <a:ext uri="{9D8B030D-6E8A-4147-A177-3AD203B41FA5}">
                      <a16:colId xmlns:a16="http://schemas.microsoft.com/office/drawing/2014/main" val="1103367750"/>
                    </a:ext>
                  </a:extLst>
                </a:gridCol>
              </a:tblGrid>
              <a:tr h="3874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5587124"/>
                  </a:ext>
                </a:extLst>
              </a:tr>
              <a:tr h="36308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34.687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5327505"/>
                  </a:ext>
                </a:extLst>
              </a:tr>
              <a:tr h="3450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163.075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33996688"/>
                  </a:ext>
                </a:extLst>
              </a:tr>
              <a:tr h="3728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287.910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9750146"/>
                  </a:ext>
                </a:extLst>
              </a:tr>
              <a:tr h="38403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91.766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058081"/>
                  </a:ext>
                </a:extLst>
              </a:tr>
            </a:tbl>
          </a:graphicData>
        </a:graphic>
      </p:graphicFrame>
      <p:sp>
        <p:nvSpPr>
          <p:cNvPr id="34" name="GrnTTLDataMasuk">
            <a:extLst>
              <a:ext uri="{FF2B5EF4-FFF2-40B4-BE49-F238E27FC236}">
                <a16:creationId xmlns:a16="http://schemas.microsoft.com/office/drawing/2014/main" id="{B0E7FDF7-15B1-F425-1A27-4C9AE7279191}"/>
              </a:ext>
            </a:extLst>
          </p:cNvPr>
          <p:cNvSpPr txBox="1"/>
          <p:nvPr/>
        </p:nvSpPr>
        <p:spPr>
          <a:xfrm>
            <a:off x="2432653" y="6391074"/>
            <a:ext cx="1617741" cy="307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5.079.707</a:t>
            </a:r>
            <a:r>
              <a:rPr lang="id-ID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660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52">
            <a:extLst>
              <a:ext uri="{FF2B5EF4-FFF2-40B4-BE49-F238E27FC236}">
                <a16:creationId xmlns:a16="http://schemas.microsoft.com/office/drawing/2014/main" id="{3B9233F6-C472-B181-DBD8-CE7612008D91}"/>
              </a:ext>
            </a:extLst>
          </p:cNvPr>
          <p:cNvSpPr>
            <a:spLocks/>
          </p:cNvSpPr>
          <p:nvPr/>
        </p:nvSpPr>
        <p:spPr>
          <a:xfrm>
            <a:off x="9168961" y="2969574"/>
            <a:ext cx="2885539" cy="643849"/>
          </a:xfrm>
          <a:prstGeom prst="rect">
            <a:avLst/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087636">
              <a:lnSpc>
                <a:spcPct val="120000"/>
              </a:lnSpc>
              <a:spcBef>
                <a:spcPct val="20000"/>
              </a:spcBef>
            </a:pPr>
            <a:endParaRPr lang="en-ID" b="1" dirty="0">
              <a:solidFill>
                <a:schemeClr val="bg1"/>
              </a:solidFill>
              <a:latin typeface="Nunito sans" pitchFamily="2" charset="0"/>
              <a:cs typeface="Open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CDEE5C-CEC2-D293-5CC8-443E7FDBEDFB}"/>
              </a:ext>
            </a:extLst>
          </p:cNvPr>
          <p:cNvSpPr txBox="1"/>
          <p:nvPr/>
        </p:nvSpPr>
        <p:spPr>
          <a:xfrm>
            <a:off x="9263850" y="939562"/>
            <a:ext cx="2643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Internal Polri</a:t>
            </a:r>
            <a:endParaRPr lang="en-ID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44866B-98BA-3377-ADEC-2273913AAE35}"/>
              </a:ext>
            </a:extLst>
          </p:cNvPr>
          <p:cNvGrpSpPr/>
          <p:nvPr/>
        </p:nvGrpSpPr>
        <p:grpSpPr>
          <a:xfrm>
            <a:off x="786127" y="821790"/>
            <a:ext cx="7466678" cy="5911607"/>
            <a:chOff x="929700" y="213315"/>
            <a:chExt cx="7466678" cy="5904129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55451B1-6DB9-8A01-F4D9-817571884BA5}"/>
                </a:ext>
              </a:extLst>
            </p:cNvPr>
            <p:cNvSpPr/>
            <p:nvPr/>
          </p:nvSpPr>
          <p:spPr>
            <a:xfrm>
              <a:off x="929700" y="213315"/>
              <a:ext cx="7466678" cy="5904129"/>
            </a:xfrm>
            <a:prstGeom prst="roundRect">
              <a:avLst>
                <a:gd name="adj" fmla="val 1929"/>
              </a:avLst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28" name="Rectangle: Top Corners Rounded 227">
              <a:extLst>
                <a:ext uri="{FF2B5EF4-FFF2-40B4-BE49-F238E27FC236}">
                  <a16:creationId xmlns:a16="http://schemas.microsoft.com/office/drawing/2014/main" id="{CE2B2EC7-CC6F-4A57-81F1-8680BE4EA41F}"/>
                </a:ext>
              </a:extLst>
            </p:cNvPr>
            <p:cNvSpPr/>
            <p:nvPr/>
          </p:nvSpPr>
          <p:spPr>
            <a:xfrm>
              <a:off x="1119120" y="297756"/>
              <a:ext cx="3573956" cy="315359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92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URAIAN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9" name="Rectangle: Top Corners Rounded 228">
              <a:extLst>
                <a:ext uri="{FF2B5EF4-FFF2-40B4-BE49-F238E27FC236}">
                  <a16:creationId xmlns:a16="http://schemas.microsoft.com/office/drawing/2014/main" id="{389117D4-1270-802A-6F87-1B58B4C103BE}"/>
                </a:ext>
              </a:extLst>
            </p:cNvPr>
            <p:cNvSpPr/>
            <p:nvPr/>
          </p:nvSpPr>
          <p:spPr>
            <a:xfrm>
              <a:off x="4737328" y="297918"/>
              <a:ext cx="1121516" cy="319954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92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 JANUARI - 27 OKTOBER 2025</a:t>
              </a:r>
            </a:p>
          </p:txBody>
        </p:sp>
        <p:sp>
          <p:nvSpPr>
            <p:cNvPr id="230" name="Rectangle: Top Corners Rounded 229">
              <a:extLst>
                <a:ext uri="{FF2B5EF4-FFF2-40B4-BE49-F238E27FC236}">
                  <a16:creationId xmlns:a16="http://schemas.microsoft.com/office/drawing/2014/main" id="{0AFA4229-E064-CB96-624E-912BA8883822}"/>
                </a:ext>
              </a:extLst>
            </p:cNvPr>
            <p:cNvSpPr/>
            <p:nvPr/>
          </p:nvSpPr>
          <p:spPr>
            <a:xfrm>
              <a:off x="5918318" y="293161"/>
              <a:ext cx="1121516" cy="322612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92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28 OKTOBER 2025</a:t>
              </a:r>
              <a:endParaRPr lang="en-ID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1" name="Rectangle: Top Corners Rounded 230">
              <a:extLst>
                <a:ext uri="{FF2B5EF4-FFF2-40B4-BE49-F238E27FC236}">
                  <a16:creationId xmlns:a16="http://schemas.microsoft.com/office/drawing/2014/main" id="{CB09A9D8-092C-AD3A-244B-E072C3230264}"/>
                </a:ext>
              </a:extLst>
            </p:cNvPr>
            <p:cNvSpPr/>
            <p:nvPr/>
          </p:nvSpPr>
          <p:spPr>
            <a:xfrm>
              <a:off x="7086064" y="293161"/>
              <a:ext cx="1121516" cy="322612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92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TOTAL 2025</a:t>
              </a:r>
              <a:endParaRPr lang="en-ID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584FE6-7A4A-87CF-53E8-E77E3DBE8D98}"/>
              </a:ext>
            </a:extLst>
          </p:cNvPr>
          <p:cNvGrpSpPr/>
          <p:nvPr/>
        </p:nvGrpSpPr>
        <p:grpSpPr>
          <a:xfrm>
            <a:off x="1402341" y="6382458"/>
            <a:ext cx="6672753" cy="281354"/>
            <a:chOff x="1362800" y="3305641"/>
            <a:chExt cx="6672753" cy="281354"/>
          </a:xfrm>
          <a:solidFill>
            <a:srgbClr val="FEBF0E"/>
          </a:solidFill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E4F4314C-E01F-4F01-78AB-AF775959D0CF}"/>
                </a:ext>
              </a:extLst>
            </p:cNvPr>
            <p:cNvGrpSpPr/>
            <p:nvPr/>
          </p:nvGrpSpPr>
          <p:grpSpPr>
            <a:xfrm>
              <a:off x="1362800" y="3305641"/>
              <a:ext cx="5505007" cy="281354"/>
              <a:chOff x="683231" y="3168132"/>
              <a:chExt cx="5505007" cy="281354"/>
            </a:xfrm>
            <a:grpFill/>
          </p:grpSpPr>
          <p:sp>
            <p:nvSpPr>
              <p:cNvPr id="255" name="Rectangle: Top Corners Rounded 254">
                <a:extLst>
                  <a:ext uri="{FF2B5EF4-FFF2-40B4-BE49-F238E27FC236}">
                    <a16:creationId xmlns:a16="http://schemas.microsoft.com/office/drawing/2014/main" id="{F0AED04E-9F2C-016B-74AE-49AC335427F1}"/>
                  </a:ext>
                </a:extLst>
              </p:cNvPr>
              <p:cNvSpPr/>
              <p:nvPr/>
            </p:nvSpPr>
            <p:spPr>
              <a:xfrm>
                <a:off x="683231" y="3172728"/>
                <a:ext cx="3158248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900" b="1" i="0" dirty="0">
                    <a:solidFill>
                      <a:srgbClr val="203965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PUSIDENT (AK-23)</a:t>
                </a:r>
                <a:endParaRPr lang="en-ID" sz="900" b="1" dirty="0">
                  <a:solidFill>
                    <a:srgbClr val="20396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6" name="Rectangle: Top Corners Rounded 255">
                <a:extLst>
                  <a:ext uri="{FF2B5EF4-FFF2-40B4-BE49-F238E27FC236}">
                    <a16:creationId xmlns:a16="http://schemas.microsoft.com/office/drawing/2014/main" id="{2E8EAA79-11D3-B2B3-F1CE-0FAFA1214A34}"/>
                  </a:ext>
                </a:extLst>
              </p:cNvPr>
              <p:cNvSpPr/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7" name="Rectangle: Top Corners Rounded 256">
                <a:extLst>
                  <a:ext uri="{FF2B5EF4-FFF2-40B4-BE49-F238E27FC236}">
                    <a16:creationId xmlns:a16="http://schemas.microsoft.com/office/drawing/2014/main" id="{03AA3FEB-AE4F-87ED-5033-EB1025AD2D60}"/>
                  </a:ext>
                </a:extLst>
              </p:cNvPr>
              <p:cNvSpPr/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4" name="Rectangle: Top Corners Rounded 253">
              <a:extLst>
                <a:ext uri="{FF2B5EF4-FFF2-40B4-BE49-F238E27FC236}">
                  <a16:creationId xmlns:a16="http://schemas.microsoft.com/office/drawing/2014/main" id="{8CE26462-3A29-8B54-0D98-3190D2A75B63}"/>
                </a:ext>
              </a:extLst>
            </p:cNvPr>
            <p:cNvSpPr/>
            <p:nvPr/>
          </p:nvSpPr>
          <p:spPr>
            <a:xfrm>
              <a:off x="6914037" y="3305642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C3B980C1-9751-AB62-A034-6EB0FD487B25}"/>
              </a:ext>
            </a:extLst>
          </p:cNvPr>
          <p:cNvGrpSpPr/>
          <p:nvPr/>
        </p:nvGrpSpPr>
        <p:grpSpPr>
          <a:xfrm>
            <a:off x="965119" y="3574609"/>
            <a:ext cx="5916326" cy="281354"/>
            <a:chOff x="271912" y="3168132"/>
            <a:chExt cx="5916326" cy="281354"/>
          </a:xfrm>
          <a:solidFill>
            <a:srgbClr val="203965"/>
          </a:solidFill>
        </p:grpSpPr>
        <p:sp>
          <p:nvSpPr>
            <p:cNvPr id="261" name="Rectangle: Top Corners Rounded 260">
              <a:extLst>
                <a:ext uri="{FF2B5EF4-FFF2-40B4-BE49-F238E27FC236}">
                  <a16:creationId xmlns:a16="http://schemas.microsoft.com/office/drawing/2014/main" id="{08D2DD13-8558-7D46-25CE-2B69553211D9}"/>
                </a:ext>
              </a:extLst>
            </p:cNvPr>
            <p:cNvSpPr/>
            <p:nvPr/>
          </p:nvSpPr>
          <p:spPr>
            <a:xfrm>
              <a:off x="271912" y="3172728"/>
              <a:ext cx="3569567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fi-FI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Laporan Kejadian</a:t>
              </a:r>
            </a:p>
          </p:txBody>
        </p:sp>
        <p:sp>
          <p:nvSpPr>
            <p:cNvPr id="262" name="Rectangle: Top Corners Rounded 261">
              <a:extLst>
                <a:ext uri="{FF2B5EF4-FFF2-40B4-BE49-F238E27FC236}">
                  <a16:creationId xmlns:a16="http://schemas.microsoft.com/office/drawing/2014/main" id="{9E0A6EF6-1EB7-2A32-FF6F-7BDE590E6B3B}"/>
                </a:ext>
              </a:extLst>
            </p:cNvPr>
            <p:cNvSpPr/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3" name="Rectangle: Top Corners Rounded 262">
              <a:extLst>
                <a:ext uri="{FF2B5EF4-FFF2-40B4-BE49-F238E27FC236}">
                  <a16:creationId xmlns:a16="http://schemas.microsoft.com/office/drawing/2014/main" id="{CDF8F512-E248-A783-AE6D-FAF01A79D9E5}"/>
                </a:ext>
              </a:extLst>
            </p:cNvPr>
            <p:cNvSpPr/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0" name="Rectangle: Top Corners Rounded 259">
            <a:extLst>
              <a:ext uri="{FF2B5EF4-FFF2-40B4-BE49-F238E27FC236}">
                <a16:creationId xmlns:a16="http://schemas.microsoft.com/office/drawing/2014/main" id="{63E3F32E-E6D9-8833-46B7-0964816E67ED}"/>
              </a:ext>
            </a:extLst>
          </p:cNvPr>
          <p:cNvSpPr/>
          <p:nvPr/>
        </p:nvSpPr>
        <p:spPr>
          <a:xfrm>
            <a:off x="6927675" y="3574610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F2CDF6B0-08D0-499E-7318-A4CB1F9E5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1" y="6373273"/>
            <a:ext cx="293183" cy="335154"/>
          </a:xfrm>
          <a:prstGeom prst="rect">
            <a:avLst/>
          </a:prstGeom>
        </p:spPr>
      </p:pic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57B9B47-57CC-817C-D482-F4163F9DC7BA}"/>
              </a:ext>
            </a:extLst>
          </p:cNvPr>
          <p:cNvGrpSpPr/>
          <p:nvPr/>
        </p:nvGrpSpPr>
        <p:grpSpPr>
          <a:xfrm>
            <a:off x="982187" y="4913514"/>
            <a:ext cx="5916326" cy="281354"/>
            <a:chOff x="271912" y="3168132"/>
            <a:chExt cx="5916326" cy="281354"/>
          </a:xfrm>
          <a:solidFill>
            <a:srgbClr val="203965"/>
          </a:solidFill>
        </p:grpSpPr>
        <p:sp>
          <p:nvSpPr>
            <p:cNvPr id="268" name="Rectangle: Top Corners Rounded 267">
              <a:extLst>
                <a:ext uri="{FF2B5EF4-FFF2-40B4-BE49-F238E27FC236}">
                  <a16:creationId xmlns:a16="http://schemas.microsoft.com/office/drawing/2014/main" id="{018EAE24-B61F-731A-3694-D92E51B196E3}"/>
                </a:ext>
              </a:extLst>
            </p:cNvPr>
            <p:cNvSpPr/>
            <p:nvPr/>
          </p:nvSpPr>
          <p:spPr>
            <a:xfrm>
              <a:off x="271912" y="3172728"/>
              <a:ext cx="3569567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fi-FI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Laka Lantas</a:t>
              </a:r>
            </a:p>
          </p:txBody>
        </p:sp>
        <p:sp>
          <p:nvSpPr>
            <p:cNvPr id="269" name="Rectangle: Top Corners Rounded 268">
              <a:extLst>
                <a:ext uri="{FF2B5EF4-FFF2-40B4-BE49-F238E27FC236}">
                  <a16:creationId xmlns:a16="http://schemas.microsoft.com/office/drawing/2014/main" id="{F87B7C5E-9B1F-DCAE-0CB9-44A942C3504B}"/>
                </a:ext>
              </a:extLst>
            </p:cNvPr>
            <p:cNvSpPr/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0" name="Rectangle: Top Corners Rounded 269">
              <a:extLst>
                <a:ext uri="{FF2B5EF4-FFF2-40B4-BE49-F238E27FC236}">
                  <a16:creationId xmlns:a16="http://schemas.microsoft.com/office/drawing/2014/main" id="{CFF5B0F1-F070-5794-8EBB-CDAE3689AAAB}"/>
                </a:ext>
              </a:extLst>
            </p:cNvPr>
            <p:cNvSpPr/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7" name="Rectangle: Top Corners Rounded 266">
            <a:extLst>
              <a:ext uri="{FF2B5EF4-FFF2-40B4-BE49-F238E27FC236}">
                <a16:creationId xmlns:a16="http://schemas.microsoft.com/office/drawing/2014/main" id="{109E1521-228F-7ECA-7495-5274689F20B1}"/>
              </a:ext>
            </a:extLst>
          </p:cNvPr>
          <p:cNvSpPr/>
          <p:nvPr/>
        </p:nvSpPr>
        <p:spPr>
          <a:xfrm>
            <a:off x="6944743" y="4913515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0E2C173-FF77-2EE8-F22F-FD8AE670DCBF}"/>
              </a:ext>
            </a:extLst>
          </p:cNvPr>
          <p:cNvGrpSpPr/>
          <p:nvPr/>
        </p:nvGrpSpPr>
        <p:grpSpPr>
          <a:xfrm>
            <a:off x="966224" y="3886138"/>
            <a:ext cx="5916326" cy="281354"/>
            <a:chOff x="271912" y="3168132"/>
            <a:chExt cx="5916326" cy="281354"/>
          </a:xfrm>
          <a:solidFill>
            <a:srgbClr val="203965"/>
          </a:solidFill>
        </p:grpSpPr>
        <p:sp>
          <p:nvSpPr>
            <p:cNvPr id="280" name="Rectangle: Top Corners Rounded 279">
              <a:extLst>
                <a:ext uri="{FF2B5EF4-FFF2-40B4-BE49-F238E27FC236}">
                  <a16:creationId xmlns:a16="http://schemas.microsoft.com/office/drawing/2014/main" id="{F4ABEDEC-4477-5F74-2445-F901BE77720E}"/>
                </a:ext>
              </a:extLst>
            </p:cNvPr>
            <p:cNvSpPr/>
            <p:nvPr/>
          </p:nvSpPr>
          <p:spPr>
            <a:xfrm>
              <a:off x="271912" y="3172728"/>
              <a:ext cx="3569567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fi-FI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Tipiring</a:t>
              </a:r>
            </a:p>
          </p:txBody>
        </p:sp>
        <p:sp>
          <p:nvSpPr>
            <p:cNvPr id="281" name="Rectangle: Top Corners Rounded 280">
              <a:extLst>
                <a:ext uri="{FF2B5EF4-FFF2-40B4-BE49-F238E27FC236}">
                  <a16:creationId xmlns:a16="http://schemas.microsoft.com/office/drawing/2014/main" id="{C64CCFB8-1C1B-D24B-9274-0977876246FE}"/>
                </a:ext>
              </a:extLst>
            </p:cNvPr>
            <p:cNvSpPr/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2" name="Rectangle: Top Corners Rounded 281">
              <a:extLst>
                <a:ext uri="{FF2B5EF4-FFF2-40B4-BE49-F238E27FC236}">
                  <a16:creationId xmlns:a16="http://schemas.microsoft.com/office/drawing/2014/main" id="{ED56F6E5-4012-684F-AEEA-4C1CD89B4142}"/>
                </a:ext>
              </a:extLst>
            </p:cNvPr>
            <p:cNvSpPr/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9" name="Rectangle: Top Corners Rounded 278">
            <a:extLst>
              <a:ext uri="{FF2B5EF4-FFF2-40B4-BE49-F238E27FC236}">
                <a16:creationId xmlns:a16="http://schemas.microsoft.com/office/drawing/2014/main" id="{8CAE88F8-4119-227B-B40A-7989C782124A}"/>
              </a:ext>
            </a:extLst>
          </p:cNvPr>
          <p:cNvSpPr/>
          <p:nvPr/>
        </p:nvSpPr>
        <p:spPr>
          <a:xfrm>
            <a:off x="6928780" y="3886139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EA3F676-56DC-E726-5931-F229B80D2209}"/>
              </a:ext>
            </a:extLst>
          </p:cNvPr>
          <p:cNvGrpSpPr/>
          <p:nvPr/>
        </p:nvGrpSpPr>
        <p:grpSpPr>
          <a:xfrm>
            <a:off x="970121" y="4598543"/>
            <a:ext cx="5916326" cy="281354"/>
            <a:chOff x="271912" y="3168132"/>
            <a:chExt cx="5916326" cy="281354"/>
          </a:xfrm>
          <a:solidFill>
            <a:srgbClr val="203965"/>
          </a:solidFill>
        </p:grpSpPr>
        <p:sp>
          <p:nvSpPr>
            <p:cNvPr id="286" name="Rectangle: Top Corners Rounded 285">
              <a:extLst>
                <a:ext uri="{FF2B5EF4-FFF2-40B4-BE49-F238E27FC236}">
                  <a16:creationId xmlns:a16="http://schemas.microsoft.com/office/drawing/2014/main" id="{1BE68CD3-B190-93E1-1C63-2CAB917FC109}"/>
                </a:ext>
              </a:extLst>
            </p:cNvPr>
            <p:cNvSpPr/>
            <p:nvPr/>
          </p:nvSpPr>
          <p:spPr>
            <a:xfrm>
              <a:off x="271912" y="3172728"/>
              <a:ext cx="3569567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fi-FI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Langgar Lantas</a:t>
              </a:r>
            </a:p>
          </p:txBody>
        </p:sp>
        <p:sp>
          <p:nvSpPr>
            <p:cNvPr id="287" name="Rectangle: Top Corners Rounded 286">
              <a:extLst>
                <a:ext uri="{FF2B5EF4-FFF2-40B4-BE49-F238E27FC236}">
                  <a16:creationId xmlns:a16="http://schemas.microsoft.com/office/drawing/2014/main" id="{94D4C967-4DF7-5F89-E763-5F43D8237BB0}"/>
                </a:ext>
              </a:extLst>
            </p:cNvPr>
            <p:cNvSpPr/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8" name="Rectangle: Top Corners Rounded 287">
              <a:extLst>
                <a:ext uri="{FF2B5EF4-FFF2-40B4-BE49-F238E27FC236}">
                  <a16:creationId xmlns:a16="http://schemas.microsoft.com/office/drawing/2014/main" id="{1FBC34EB-3CAA-B69E-EED1-0BAD573BB444}"/>
                </a:ext>
              </a:extLst>
            </p:cNvPr>
            <p:cNvSpPr/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5" name="Rectangle: Top Corners Rounded 284">
            <a:extLst>
              <a:ext uri="{FF2B5EF4-FFF2-40B4-BE49-F238E27FC236}">
                <a16:creationId xmlns:a16="http://schemas.microsoft.com/office/drawing/2014/main" id="{2DA6D27D-F2A3-E55F-D7D5-C03B0854DC1B}"/>
              </a:ext>
            </a:extLst>
          </p:cNvPr>
          <p:cNvSpPr/>
          <p:nvPr/>
        </p:nvSpPr>
        <p:spPr>
          <a:xfrm>
            <a:off x="6932677" y="4598544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76C9E501-C475-BB97-8151-C0FA081ABBB6}"/>
              </a:ext>
            </a:extLst>
          </p:cNvPr>
          <p:cNvSpPr/>
          <p:nvPr/>
        </p:nvSpPr>
        <p:spPr>
          <a:xfrm>
            <a:off x="937660" y="3389821"/>
            <a:ext cx="7169792" cy="838473"/>
          </a:xfrm>
          <a:prstGeom prst="roundRect">
            <a:avLst>
              <a:gd name="adj" fmla="val 8085"/>
            </a:avLst>
          </a:prstGeom>
          <a:noFill/>
          <a:ln w="19050">
            <a:solidFill>
              <a:srgbClr val="255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/>
          </a:p>
        </p:txBody>
      </p:sp>
      <p:pic>
        <p:nvPicPr>
          <p:cNvPr id="316" name="Picture 315">
            <a:extLst>
              <a:ext uri="{FF2B5EF4-FFF2-40B4-BE49-F238E27FC236}">
                <a16:creationId xmlns:a16="http://schemas.microsoft.com/office/drawing/2014/main" id="{DF31B680-DD18-9479-B6CD-2EF8B41F77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54" y="3278339"/>
            <a:ext cx="249954" cy="280856"/>
          </a:xfrm>
          <a:prstGeom prst="rect">
            <a:avLst/>
          </a:prstGeom>
        </p:spPr>
      </p:pic>
      <p:grpSp>
        <p:nvGrpSpPr>
          <p:cNvPr id="318" name="Group 317">
            <a:extLst>
              <a:ext uri="{FF2B5EF4-FFF2-40B4-BE49-F238E27FC236}">
                <a16:creationId xmlns:a16="http://schemas.microsoft.com/office/drawing/2014/main" id="{05040935-725D-CF5E-06CA-1D0C8B2D86EF}"/>
              </a:ext>
            </a:extLst>
          </p:cNvPr>
          <p:cNvGrpSpPr/>
          <p:nvPr/>
        </p:nvGrpSpPr>
        <p:grpSpPr>
          <a:xfrm>
            <a:off x="1376438" y="3254930"/>
            <a:ext cx="5505007" cy="281354"/>
            <a:chOff x="683231" y="3168132"/>
            <a:chExt cx="5505007" cy="281354"/>
          </a:xfrm>
          <a:solidFill>
            <a:srgbClr val="FEBF0E"/>
          </a:solidFill>
        </p:grpSpPr>
        <p:sp>
          <p:nvSpPr>
            <p:cNvPr id="320" name="Rectangle: Top Corners Rounded 319">
              <a:extLst>
                <a:ext uri="{FF2B5EF4-FFF2-40B4-BE49-F238E27FC236}">
                  <a16:creationId xmlns:a16="http://schemas.microsoft.com/office/drawing/2014/main" id="{4866D483-57AC-2E48-CA9E-FA25EE2C3600}"/>
                </a:ext>
              </a:extLst>
            </p:cNvPr>
            <p:cNvSpPr/>
            <p:nvPr/>
          </p:nvSpPr>
          <p:spPr>
            <a:xfrm>
              <a:off x="683231" y="3172728"/>
              <a:ext cx="3158248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b="1" i="0" dirty="0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E-PPNS</a:t>
              </a:r>
              <a:endParaRPr lang="en-ID" sz="900" b="1" dirty="0">
                <a:solidFill>
                  <a:srgbClr val="20396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1" name="Rectangle: Top Corners Rounded 320">
              <a:extLst>
                <a:ext uri="{FF2B5EF4-FFF2-40B4-BE49-F238E27FC236}">
                  <a16:creationId xmlns:a16="http://schemas.microsoft.com/office/drawing/2014/main" id="{0A0A716F-F772-91B1-530B-0CF51D699A6A}"/>
                </a:ext>
              </a:extLst>
            </p:cNvPr>
            <p:cNvSpPr/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solidFill>
                  <a:srgbClr val="20396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2" name="Rectangle: Top Corners Rounded 321">
              <a:extLst>
                <a:ext uri="{FF2B5EF4-FFF2-40B4-BE49-F238E27FC236}">
                  <a16:creationId xmlns:a16="http://schemas.microsoft.com/office/drawing/2014/main" id="{9B124B47-2339-9D1E-2244-BF5570AAE2AD}"/>
                </a:ext>
              </a:extLst>
            </p:cNvPr>
            <p:cNvSpPr/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solidFill>
                  <a:srgbClr val="20396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9" name="Rectangle: Top Corners Rounded 318">
            <a:extLst>
              <a:ext uri="{FF2B5EF4-FFF2-40B4-BE49-F238E27FC236}">
                <a16:creationId xmlns:a16="http://schemas.microsoft.com/office/drawing/2014/main" id="{E0EE8020-C0BD-C5EF-9AC7-4C0491A43926}"/>
              </a:ext>
            </a:extLst>
          </p:cNvPr>
          <p:cNvSpPr/>
          <p:nvPr/>
        </p:nvSpPr>
        <p:spPr>
          <a:xfrm>
            <a:off x="6927675" y="3254931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4E5B02B7-0A76-18F0-5B21-5D385EAC98C8}"/>
              </a:ext>
            </a:extLst>
          </p:cNvPr>
          <p:cNvSpPr/>
          <p:nvPr/>
        </p:nvSpPr>
        <p:spPr>
          <a:xfrm>
            <a:off x="939758" y="4423319"/>
            <a:ext cx="7169792" cy="838473"/>
          </a:xfrm>
          <a:prstGeom prst="roundRect">
            <a:avLst>
              <a:gd name="adj" fmla="val 8085"/>
            </a:avLst>
          </a:prstGeom>
          <a:noFill/>
          <a:ln w="19050">
            <a:solidFill>
              <a:srgbClr val="255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/>
          </a:p>
        </p:txBody>
      </p:sp>
      <p:pic>
        <p:nvPicPr>
          <p:cNvPr id="324" name="Picture 323">
            <a:extLst>
              <a:ext uri="{FF2B5EF4-FFF2-40B4-BE49-F238E27FC236}">
                <a16:creationId xmlns:a16="http://schemas.microsoft.com/office/drawing/2014/main" id="{C2AD63C5-EECA-8B86-84CA-AEC8E8E0FD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18" y="4269422"/>
            <a:ext cx="300151" cy="288145"/>
          </a:xfrm>
          <a:prstGeom prst="rect">
            <a:avLst/>
          </a:prstGeom>
        </p:spPr>
      </p:pic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3BB102E-AF7C-3CB8-F950-1648378E52C2}"/>
              </a:ext>
            </a:extLst>
          </p:cNvPr>
          <p:cNvGrpSpPr/>
          <p:nvPr/>
        </p:nvGrpSpPr>
        <p:grpSpPr>
          <a:xfrm>
            <a:off x="1381440" y="4271244"/>
            <a:ext cx="5505007" cy="281354"/>
            <a:chOff x="683231" y="3168132"/>
            <a:chExt cx="5505007" cy="281354"/>
          </a:xfrm>
          <a:solidFill>
            <a:srgbClr val="FEBF0E"/>
          </a:solidFill>
        </p:grpSpPr>
        <p:sp>
          <p:nvSpPr>
            <p:cNvPr id="328" name="Rectangle: Top Corners Rounded 327">
              <a:extLst>
                <a:ext uri="{FF2B5EF4-FFF2-40B4-BE49-F238E27FC236}">
                  <a16:creationId xmlns:a16="http://schemas.microsoft.com/office/drawing/2014/main" id="{F660E8F9-007F-E7C3-5EEA-F69189901ACB}"/>
                </a:ext>
              </a:extLst>
            </p:cNvPr>
            <p:cNvSpPr/>
            <p:nvPr/>
          </p:nvSpPr>
          <p:spPr>
            <a:xfrm>
              <a:off x="683231" y="3172728"/>
              <a:ext cx="3158248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b="1" i="0" dirty="0" err="1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Korlantas</a:t>
              </a:r>
              <a:endParaRPr lang="en-ID" sz="900" b="1" dirty="0">
                <a:solidFill>
                  <a:srgbClr val="20396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Rectangle: Top Corners Rounded 328">
              <a:extLst>
                <a:ext uri="{FF2B5EF4-FFF2-40B4-BE49-F238E27FC236}">
                  <a16:creationId xmlns:a16="http://schemas.microsoft.com/office/drawing/2014/main" id="{83D18045-CA9D-BC9E-AAD2-41943923CF3B}"/>
                </a:ext>
              </a:extLst>
            </p:cNvPr>
            <p:cNvSpPr/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0" name="Rectangle: Top Corners Rounded 329">
              <a:extLst>
                <a:ext uri="{FF2B5EF4-FFF2-40B4-BE49-F238E27FC236}">
                  <a16:creationId xmlns:a16="http://schemas.microsoft.com/office/drawing/2014/main" id="{16148392-09D4-81B1-1FCD-4EE7C5B019E4}"/>
                </a:ext>
              </a:extLst>
            </p:cNvPr>
            <p:cNvSpPr/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7" name="Rectangle: Top Corners Rounded 326">
            <a:extLst>
              <a:ext uri="{FF2B5EF4-FFF2-40B4-BE49-F238E27FC236}">
                <a16:creationId xmlns:a16="http://schemas.microsoft.com/office/drawing/2014/main" id="{637A4123-2A90-2589-2759-3E627D7E4D9B}"/>
              </a:ext>
            </a:extLst>
          </p:cNvPr>
          <p:cNvSpPr/>
          <p:nvPr/>
        </p:nvSpPr>
        <p:spPr>
          <a:xfrm>
            <a:off x="6932677" y="4271245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53" name="Table352">
            <a:extLst>
              <a:ext uri="{FF2B5EF4-FFF2-40B4-BE49-F238E27FC236}">
                <a16:creationId xmlns:a16="http://schemas.microsoft.com/office/drawing/2014/main" id="{F815AAA2-361B-755A-F5F8-00BEE2AE9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21942"/>
              </p:ext>
            </p:extLst>
          </p:nvPr>
        </p:nvGraphicFramePr>
        <p:xfrm>
          <a:off x="4597081" y="4228294"/>
          <a:ext cx="3567018" cy="985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1434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1063758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1301826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</a:tblGrid>
              <a:tr h="3437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3.798.498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3.798.498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8361120"/>
                  </a:ext>
                </a:extLst>
              </a:tr>
              <a:tr h="32146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3.656.404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3.656.404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5739568"/>
                  </a:ext>
                </a:extLst>
              </a:tr>
              <a:tr h="32043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142.094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142.094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6453646"/>
                  </a:ext>
                </a:extLst>
              </a:tr>
            </a:tbl>
          </a:graphicData>
        </a:graphic>
      </p:graphicFrame>
      <p:graphicFrame>
        <p:nvGraphicFramePr>
          <p:cNvPr id="354" name="Table 353">
            <a:extLst>
              <a:ext uri="{FF2B5EF4-FFF2-40B4-BE49-F238E27FC236}">
                <a16:creationId xmlns:a16="http://schemas.microsoft.com/office/drawing/2014/main" id="{AF9A933B-5900-B0B7-3E0A-743309E5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27767"/>
              </p:ext>
            </p:extLst>
          </p:nvPr>
        </p:nvGraphicFramePr>
        <p:xfrm>
          <a:off x="4521641" y="3249375"/>
          <a:ext cx="3567018" cy="9415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1434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1197184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</a:tblGrid>
              <a:tr h="27454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197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197</a:t>
                      </a:r>
                    </a:p>
                  </a:txBody>
                  <a:tcPr marL="8313" marR="8313" marT="8313" marB="0" anchor="ctr"/>
                </a:tc>
                <a:extLst>
                  <a:ext uri="{0D108BD9-81ED-4DB2-BD59-A6C34878D82A}">
                    <a16:rowId xmlns:a16="http://schemas.microsoft.com/office/drawing/2014/main" val="3045739568"/>
                  </a:ext>
                </a:extLst>
              </a:tr>
              <a:tr h="33345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313" marR="8313" marT="8313" marB="0" anchor="ctr"/>
                </a:tc>
                <a:extLst>
                  <a:ext uri="{0D108BD9-81ED-4DB2-BD59-A6C34878D82A}">
                    <a16:rowId xmlns:a16="http://schemas.microsoft.com/office/drawing/2014/main" val="2372015137"/>
                  </a:ext>
                </a:extLst>
              </a:tr>
              <a:tr h="33354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8313" marR="8313" marT="8313" marB="0" anchor="ctr"/>
                </a:tc>
                <a:extLst>
                  <a:ext uri="{0D108BD9-81ED-4DB2-BD59-A6C34878D82A}">
                    <a16:rowId xmlns:a16="http://schemas.microsoft.com/office/drawing/2014/main" val="2656453646"/>
                  </a:ext>
                </a:extLst>
              </a:tr>
            </a:tbl>
          </a:graphicData>
        </a:graphic>
      </p:graphicFrame>
      <p:graphicFrame>
        <p:nvGraphicFramePr>
          <p:cNvPr id="355" name="Table 354">
            <a:extLst>
              <a:ext uri="{FF2B5EF4-FFF2-40B4-BE49-F238E27FC236}">
                <a16:creationId xmlns:a16="http://schemas.microsoft.com/office/drawing/2014/main" id="{6811702B-056D-3DED-1917-667E85406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61872"/>
              </p:ext>
            </p:extLst>
          </p:nvPr>
        </p:nvGraphicFramePr>
        <p:xfrm>
          <a:off x="4552247" y="6371607"/>
          <a:ext cx="3567018" cy="299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1434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1197184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</a:tblGrid>
              <a:tr h="29915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  <a:endParaRPr lang="en-ID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5739568"/>
                  </a:ext>
                </a:extLst>
              </a:tr>
            </a:tbl>
          </a:graphicData>
        </a:graphic>
      </p:graphicFrame>
      <p:sp>
        <p:nvSpPr>
          <p:cNvPr id="6" name="Rectangle 246">
            <a:extLst>
              <a:ext uri="{FF2B5EF4-FFF2-40B4-BE49-F238E27FC236}">
                <a16:creationId xmlns:a16="http://schemas.microsoft.com/office/drawing/2014/main" id="{68321114-3311-0AE4-AF8E-069D7C4AF163}"/>
              </a:ext>
            </a:extLst>
          </p:cNvPr>
          <p:cNvSpPr/>
          <p:nvPr/>
        </p:nvSpPr>
        <p:spPr>
          <a:xfrm>
            <a:off x="9142413" y="208421"/>
            <a:ext cx="2885540" cy="643850"/>
          </a:xfrm>
          <a:prstGeom prst="rect">
            <a:avLst/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grpSp>
        <p:nvGrpSpPr>
          <p:cNvPr id="12" name="Group 1">
            <a:extLst>
              <a:ext uri="{FF2B5EF4-FFF2-40B4-BE49-F238E27FC236}">
                <a16:creationId xmlns:a16="http://schemas.microsoft.com/office/drawing/2014/main" id="{5B4DF697-3794-7085-2136-270ED8C7C7DF}"/>
              </a:ext>
            </a:extLst>
          </p:cNvPr>
          <p:cNvGrpSpPr/>
          <p:nvPr/>
        </p:nvGrpSpPr>
        <p:grpSpPr>
          <a:xfrm>
            <a:off x="9352234" y="208421"/>
            <a:ext cx="2510672" cy="634242"/>
            <a:chOff x="768872" y="152782"/>
            <a:chExt cx="5047467" cy="634242"/>
          </a:xfrm>
        </p:grpSpPr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CE6EE116-8AB7-55CD-B3B9-35FA5BC2F665}"/>
                </a:ext>
              </a:extLst>
            </p:cNvPr>
            <p:cNvSpPr txBox="1"/>
            <p:nvPr/>
          </p:nvSpPr>
          <p:spPr>
            <a:xfrm>
              <a:off x="1260991" y="479247"/>
              <a:ext cx="40970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28 OKTOBER 2025</a:t>
              </a:r>
              <a:endParaRPr lang="en-ID" sz="14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6E5833AA-12E2-ABCA-9AAD-FF8CFF6BC292}"/>
                </a:ext>
              </a:extLst>
            </p:cNvPr>
            <p:cNvSpPr txBox="1"/>
            <p:nvPr/>
          </p:nvSpPr>
          <p:spPr>
            <a:xfrm>
              <a:off x="768872" y="152782"/>
              <a:ext cx="50474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solidFill>
                    <a:srgbClr val="20396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MASUK</a:t>
              </a:r>
            </a:p>
          </p:txBody>
        </p:sp>
      </p:grpSp>
      <p:sp>
        <p:nvSpPr>
          <p:cNvPr id="30" name="Rectangle: Top Corners Rounded 231">
            <a:extLst>
              <a:ext uri="{FF2B5EF4-FFF2-40B4-BE49-F238E27FC236}">
                <a16:creationId xmlns:a16="http://schemas.microsoft.com/office/drawing/2014/main" id="{90C72322-5ADF-E0AF-8A4E-7CE9C9F969CA}"/>
              </a:ext>
            </a:extLst>
          </p:cNvPr>
          <p:cNvSpPr/>
          <p:nvPr/>
        </p:nvSpPr>
        <p:spPr>
          <a:xfrm>
            <a:off x="951481" y="1922658"/>
            <a:ext cx="3573956" cy="275027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9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Laporan</a:t>
            </a:r>
            <a:r>
              <a:rPr lang="en-ID" sz="9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Polisi B</a:t>
            </a:r>
            <a:endParaRPr lang="en-ID" sz="9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: Top Corners Rounded 232">
            <a:extLst>
              <a:ext uri="{FF2B5EF4-FFF2-40B4-BE49-F238E27FC236}">
                <a16:creationId xmlns:a16="http://schemas.microsoft.com/office/drawing/2014/main" id="{48BB06DD-9BA8-3CCE-97DA-8842D8056034}"/>
              </a:ext>
            </a:extLst>
          </p:cNvPr>
          <p:cNvSpPr/>
          <p:nvPr/>
        </p:nvSpPr>
        <p:spPr>
          <a:xfrm>
            <a:off x="4569689" y="1918062"/>
            <a:ext cx="1121516" cy="279035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4" name="Rectangle: Top Corners Rounded 233">
            <a:extLst>
              <a:ext uri="{FF2B5EF4-FFF2-40B4-BE49-F238E27FC236}">
                <a16:creationId xmlns:a16="http://schemas.microsoft.com/office/drawing/2014/main" id="{1A8BA639-3A1B-13C8-A726-8724828C688B}"/>
              </a:ext>
            </a:extLst>
          </p:cNvPr>
          <p:cNvSpPr/>
          <p:nvPr/>
        </p:nvSpPr>
        <p:spPr>
          <a:xfrm>
            <a:off x="5750679" y="1918063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Rectangle: Top Corners Rounded 234">
            <a:extLst>
              <a:ext uri="{FF2B5EF4-FFF2-40B4-BE49-F238E27FC236}">
                <a16:creationId xmlns:a16="http://schemas.microsoft.com/office/drawing/2014/main" id="{76F4EEBC-F831-F1ED-9DBB-BDB9916738B4}"/>
              </a:ext>
            </a:extLst>
          </p:cNvPr>
          <p:cNvSpPr/>
          <p:nvPr/>
        </p:nvSpPr>
        <p:spPr>
          <a:xfrm>
            <a:off x="6918425" y="1918063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Rectangle: Top Corners Rounded 235">
            <a:extLst>
              <a:ext uri="{FF2B5EF4-FFF2-40B4-BE49-F238E27FC236}">
                <a16:creationId xmlns:a16="http://schemas.microsoft.com/office/drawing/2014/main" id="{BF3FB64E-79F6-FFCE-2ABE-100CC06A7F7B}"/>
              </a:ext>
            </a:extLst>
          </p:cNvPr>
          <p:cNvSpPr/>
          <p:nvPr/>
        </p:nvSpPr>
        <p:spPr>
          <a:xfrm>
            <a:off x="969671" y="2234843"/>
            <a:ext cx="3555765" cy="275027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9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Pelanggaran</a:t>
            </a:r>
            <a:endParaRPr lang="en-ID" sz="9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Rectangle: Top Corners Rounded 236">
            <a:extLst>
              <a:ext uri="{FF2B5EF4-FFF2-40B4-BE49-F238E27FC236}">
                <a16:creationId xmlns:a16="http://schemas.microsoft.com/office/drawing/2014/main" id="{6D1B7438-4AAF-D1B5-83C2-A2A37B19CE5A}"/>
              </a:ext>
            </a:extLst>
          </p:cNvPr>
          <p:cNvSpPr/>
          <p:nvPr/>
        </p:nvSpPr>
        <p:spPr>
          <a:xfrm>
            <a:off x="4569689" y="2232533"/>
            <a:ext cx="1121516" cy="279035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0" name="Rectangle: Top Corners Rounded 237">
            <a:extLst>
              <a:ext uri="{FF2B5EF4-FFF2-40B4-BE49-F238E27FC236}">
                <a16:creationId xmlns:a16="http://schemas.microsoft.com/office/drawing/2014/main" id="{0CF834CC-84ED-2A4B-DC46-127BBDD3141D}"/>
              </a:ext>
            </a:extLst>
          </p:cNvPr>
          <p:cNvSpPr/>
          <p:nvPr/>
        </p:nvSpPr>
        <p:spPr>
          <a:xfrm>
            <a:off x="5750679" y="2232534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6" name="Rectangle: Top Corners Rounded 238">
            <a:extLst>
              <a:ext uri="{FF2B5EF4-FFF2-40B4-BE49-F238E27FC236}">
                <a16:creationId xmlns:a16="http://schemas.microsoft.com/office/drawing/2014/main" id="{E3817736-7334-4D5C-C861-BFF0165B304D}"/>
              </a:ext>
            </a:extLst>
          </p:cNvPr>
          <p:cNvSpPr/>
          <p:nvPr/>
        </p:nvSpPr>
        <p:spPr>
          <a:xfrm>
            <a:off x="6918425" y="2232534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2" name="Group 240">
            <a:extLst>
              <a:ext uri="{FF2B5EF4-FFF2-40B4-BE49-F238E27FC236}">
                <a16:creationId xmlns:a16="http://schemas.microsoft.com/office/drawing/2014/main" id="{C17EFEC7-16B4-9D53-0F47-12FD4C67982C}"/>
              </a:ext>
            </a:extLst>
          </p:cNvPr>
          <p:cNvGrpSpPr/>
          <p:nvPr/>
        </p:nvGrpSpPr>
        <p:grpSpPr>
          <a:xfrm>
            <a:off x="969671" y="2540528"/>
            <a:ext cx="5902524" cy="281354"/>
            <a:chOff x="285714" y="3168132"/>
            <a:chExt cx="5902524" cy="281354"/>
          </a:xfrm>
          <a:solidFill>
            <a:srgbClr val="203965"/>
          </a:solidFill>
        </p:grpSpPr>
        <p:sp>
          <p:nvSpPr>
            <p:cNvPr id="258" name="Rectangle: Top Corners Rounded 242">
              <a:extLst>
                <a:ext uri="{FF2B5EF4-FFF2-40B4-BE49-F238E27FC236}">
                  <a16:creationId xmlns:a16="http://schemas.microsoft.com/office/drawing/2014/main" id="{03DC61A4-53C1-9A11-0086-82D0BB1DC3A8}"/>
                </a:ext>
              </a:extLst>
            </p:cNvPr>
            <p:cNvSpPr/>
            <p:nvPr/>
          </p:nvSpPr>
          <p:spPr>
            <a:xfrm>
              <a:off x="285714" y="3172728"/>
              <a:ext cx="3555765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Gangguan</a:t>
              </a:r>
              <a:endParaRPr lang="en-ID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5" name="Rectangle: Top Corners Rounded 243">
              <a:extLst>
                <a:ext uri="{FF2B5EF4-FFF2-40B4-BE49-F238E27FC236}">
                  <a16:creationId xmlns:a16="http://schemas.microsoft.com/office/drawing/2014/main" id="{DFB50C47-4B9A-F72B-CA7F-8BB4791C24C4}"/>
                </a:ext>
              </a:extLst>
            </p:cNvPr>
            <p:cNvSpPr/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1" name="Rectangle: Top Corners Rounded 244">
              <a:extLst>
                <a:ext uri="{FF2B5EF4-FFF2-40B4-BE49-F238E27FC236}">
                  <a16:creationId xmlns:a16="http://schemas.microsoft.com/office/drawing/2014/main" id="{D18B4097-3CB3-2B0D-BFBB-4B3A3F820D2A}"/>
                </a:ext>
              </a:extLst>
            </p:cNvPr>
            <p:cNvSpPr/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7" name="Rectangle: Top Corners Rounded 241">
            <a:extLst>
              <a:ext uri="{FF2B5EF4-FFF2-40B4-BE49-F238E27FC236}">
                <a16:creationId xmlns:a16="http://schemas.microsoft.com/office/drawing/2014/main" id="{3BA4C337-EDC8-F2CA-9359-2561CDC3CAB3}"/>
              </a:ext>
            </a:extLst>
          </p:cNvPr>
          <p:cNvSpPr/>
          <p:nvPr/>
        </p:nvSpPr>
        <p:spPr>
          <a:xfrm>
            <a:off x="6918425" y="2540529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83" name="Group 246">
            <a:extLst>
              <a:ext uri="{FF2B5EF4-FFF2-40B4-BE49-F238E27FC236}">
                <a16:creationId xmlns:a16="http://schemas.microsoft.com/office/drawing/2014/main" id="{2DC7F3F9-4627-1149-93A0-6E9183EDB8DB}"/>
              </a:ext>
            </a:extLst>
          </p:cNvPr>
          <p:cNvGrpSpPr/>
          <p:nvPr/>
        </p:nvGrpSpPr>
        <p:grpSpPr>
          <a:xfrm>
            <a:off x="970015" y="2857777"/>
            <a:ext cx="5913032" cy="281354"/>
            <a:chOff x="275206" y="3168132"/>
            <a:chExt cx="5913032" cy="281354"/>
          </a:xfrm>
          <a:solidFill>
            <a:srgbClr val="203965"/>
          </a:solidFill>
        </p:grpSpPr>
        <p:sp>
          <p:nvSpPr>
            <p:cNvPr id="289" name="Rectangle: Top Corners Rounded 248">
              <a:extLst>
                <a:ext uri="{FF2B5EF4-FFF2-40B4-BE49-F238E27FC236}">
                  <a16:creationId xmlns:a16="http://schemas.microsoft.com/office/drawing/2014/main" id="{68BAA6FA-A9B4-7F0B-CA60-011FFFE6FF2E}"/>
                </a:ext>
              </a:extLst>
            </p:cNvPr>
            <p:cNvSpPr/>
            <p:nvPr/>
          </p:nvSpPr>
          <p:spPr>
            <a:xfrm>
              <a:off x="275206" y="3172728"/>
              <a:ext cx="3566273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Bencana</a:t>
              </a:r>
              <a:endParaRPr lang="en-ID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5" name="Rectangle: Top Corners Rounded 249">
              <a:extLst>
                <a:ext uri="{FF2B5EF4-FFF2-40B4-BE49-F238E27FC236}">
                  <a16:creationId xmlns:a16="http://schemas.microsoft.com/office/drawing/2014/main" id="{4B550909-B88E-0D87-61F9-CB7B9515CA7E}"/>
                </a:ext>
              </a:extLst>
            </p:cNvPr>
            <p:cNvSpPr/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1" name="Rectangle: Top Corners Rounded 250">
              <a:extLst>
                <a:ext uri="{FF2B5EF4-FFF2-40B4-BE49-F238E27FC236}">
                  <a16:creationId xmlns:a16="http://schemas.microsoft.com/office/drawing/2014/main" id="{0AD8EDA1-59E6-A48D-A3A4-DBDEA13B67D0}"/>
                </a:ext>
              </a:extLst>
            </p:cNvPr>
            <p:cNvSpPr/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9" name="Rectangle: Top Corners Rounded 247">
            <a:extLst>
              <a:ext uri="{FF2B5EF4-FFF2-40B4-BE49-F238E27FC236}">
                <a16:creationId xmlns:a16="http://schemas.microsoft.com/office/drawing/2014/main" id="{930D7262-2A4E-E0E9-719A-2371C296A700}"/>
              </a:ext>
            </a:extLst>
          </p:cNvPr>
          <p:cNvSpPr/>
          <p:nvPr/>
        </p:nvSpPr>
        <p:spPr>
          <a:xfrm>
            <a:off x="6929277" y="2857778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7" name="Group 271">
            <a:extLst>
              <a:ext uri="{FF2B5EF4-FFF2-40B4-BE49-F238E27FC236}">
                <a16:creationId xmlns:a16="http://schemas.microsoft.com/office/drawing/2014/main" id="{1206075F-3A5A-B100-D622-AF3488D2A74F}"/>
              </a:ext>
            </a:extLst>
          </p:cNvPr>
          <p:cNvGrpSpPr/>
          <p:nvPr/>
        </p:nvGrpSpPr>
        <p:grpSpPr>
          <a:xfrm>
            <a:off x="963384" y="1603693"/>
            <a:ext cx="5902524" cy="281354"/>
            <a:chOff x="285714" y="3168132"/>
            <a:chExt cx="5902524" cy="281354"/>
          </a:xfrm>
          <a:solidFill>
            <a:srgbClr val="203965"/>
          </a:solidFill>
        </p:grpSpPr>
        <p:sp>
          <p:nvSpPr>
            <p:cNvPr id="325" name="Rectangle: Top Corners Rounded 273">
              <a:extLst>
                <a:ext uri="{FF2B5EF4-FFF2-40B4-BE49-F238E27FC236}">
                  <a16:creationId xmlns:a16="http://schemas.microsoft.com/office/drawing/2014/main" id="{47B4298F-298D-53C8-A7D9-C7F9F42CA39E}"/>
                </a:ext>
              </a:extLst>
            </p:cNvPr>
            <p:cNvSpPr/>
            <p:nvPr/>
          </p:nvSpPr>
          <p:spPr>
            <a:xfrm>
              <a:off x="285714" y="3172728"/>
              <a:ext cx="3555765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Laporan</a:t>
              </a:r>
              <a:r>
                <a:rPr lang="en-ID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Polisi A</a:t>
              </a:r>
              <a:endParaRPr lang="en-ID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2" name="Rectangle: Top Corners Rounded 274">
              <a:extLst>
                <a:ext uri="{FF2B5EF4-FFF2-40B4-BE49-F238E27FC236}">
                  <a16:creationId xmlns:a16="http://schemas.microsoft.com/office/drawing/2014/main" id="{B5BE5413-9AD7-6A15-FB59-CBC08BF076FA}"/>
                </a:ext>
              </a:extLst>
            </p:cNvPr>
            <p:cNvSpPr/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Rectangle: Top Corners Rounded 275">
              <a:extLst>
                <a:ext uri="{FF2B5EF4-FFF2-40B4-BE49-F238E27FC236}">
                  <a16:creationId xmlns:a16="http://schemas.microsoft.com/office/drawing/2014/main" id="{4F01C121-E52F-7B5E-D23C-B7D2D4B7F2AA}"/>
                </a:ext>
              </a:extLst>
            </p:cNvPr>
            <p:cNvSpPr/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7" name="Rectangle: Top Corners Rounded 272">
            <a:extLst>
              <a:ext uri="{FF2B5EF4-FFF2-40B4-BE49-F238E27FC236}">
                <a16:creationId xmlns:a16="http://schemas.microsoft.com/office/drawing/2014/main" id="{9E81FC19-86EA-B949-88CE-D17CC6CAF853}"/>
              </a:ext>
            </a:extLst>
          </p:cNvPr>
          <p:cNvSpPr/>
          <p:nvPr/>
        </p:nvSpPr>
        <p:spPr>
          <a:xfrm>
            <a:off x="6912138" y="1603694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Rectangle: Rounded Corners 306">
            <a:extLst>
              <a:ext uri="{FF2B5EF4-FFF2-40B4-BE49-F238E27FC236}">
                <a16:creationId xmlns:a16="http://schemas.microsoft.com/office/drawing/2014/main" id="{196FC27B-E6AA-5EAA-2109-4F3851892AC5}"/>
              </a:ext>
            </a:extLst>
          </p:cNvPr>
          <p:cNvSpPr/>
          <p:nvPr/>
        </p:nvSpPr>
        <p:spPr>
          <a:xfrm>
            <a:off x="918273" y="1422046"/>
            <a:ext cx="7169792" cy="1781383"/>
          </a:xfrm>
          <a:prstGeom prst="roundRect">
            <a:avLst>
              <a:gd name="adj" fmla="val 4922"/>
            </a:avLst>
          </a:prstGeom>
          <a:noFill/>
          <a:ln w="19050">
            <a:solidFill>
              <a:srgbClr val="255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/>
          </a:p>
        </p:txBody>
      </p:sp>
      <p:pic>
        <p:nvPicPr>
          <p:cNvPr id="100" name="Picture 307">
            <a:extLst>
              <a:ext uri="{FF2B5EF4-FFF2-40B4-BE49-F238E27FC236}">
                <a16:creationId xmlns:a16="http://schemas.microsoft.com/office/drawing/2014/main" id="{C9C4315E-E5CD-CFAB-0C90-20DE0B0E8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25" y="1271999"/>
            <a:ext cx="270355" cy="31682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A9C5E0-5A86-AA02-C6EA-A5F390443DB3}"/>
              </a:ext>
            </a:extLst>
          </p:cNvPr>
          <p:cNvGrpSpPr/>
          <p:nvPr/>
        </p:nvGrpSpPr>
        <p:grpSpPr>
          <a:xfrm>
            <a:off x="1356446" y="1283574"/>
            <a:ext cx="6683495" cy="281354"/>
            <a:chOff x="1356446" y="1314054"/>
            <a:chExt cx="6683495" cy="281354"/>
          </a:xfrm>
        </p:grpSpPr>
        <p:grpSp>
          <p:nvGrpSpPr>
            <p:cNvPr id="101" name="Group 309">
              <a:extLst>
                <a:ext uri="{FF2B5EF4-FFF2-40B4-BE49-F238E27FC236}">
                  <a16:creationId xmlns:a16="http://schemas.microsoft.com/office/drawing/2014/main" id="{B4F04967-10A7-D624-BE16-C99C3A625A86}"/>
                </a:ext>
              </a:extLst>
            </p:cNvPr>
            <p:cNvGrpSpPr/>
            <p:nvPr/>
          </p:nvGrpSpPr>
          <p:grpSpPr>
            <a:xfrm>
              <a:off x="1356446" y="1314054"/>
              <a:ext cx="5515749" cy="281354"/>
              <a:chOff x="672489" y="3168132"/>
              <a:chExt cx="5515749" cy="281354"/>
            </a:xfrm>
            <a:solidFill>
              <a:srgbClr val="FEBF0E"/>
            </a:solidFill>
          </p:grpSpPr>
          <p:sp>
            <p:nvSpPr>
              <p:cNvPr id="102" name="Rectangle: Top Corners Rounded 311">
                <a:extLst>
                  <a:ext uri="{FF2B5EF4-FFF2-40B4-BE49-F238E27FC236}">
                    <a16:creationId xmlns:a16="http://schemas.microsoft.com/office/drawing/2014/main" id="{1116C7CA-A3E3-DB79-AF80-B741D9719DFF}"/>
                  </a:ext>
                </a:extLst>
              </p:cNvPr>
              <p:cNvSpPr/>
              <p:nvPr/>
            </p:nvSpPr>
            <p:spPr>
              <a:xfrm>
                <a:off x="672489" y="3172728"/>
                <a:ext cx="3168990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900" b="1" i="0" dirty="0">
                    <a:solidFill>
                      <a:srgbClr val="203965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SOPS POLRI</a:t>
                </a:r>
                <a:endParaRPr lang="en-ID" sz="900" b="1" dirty="0">
                  <a:solidFill>
                    <a:srgbClr val="20396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Rectangle: Top Corners Rounded 312">
                <a:extLst>
                  <a:ext uri="{FF2B5EF4-FFF2-40B4-BE49-F238E27FC236}">
                    <a16:creationId xmlns:a16="http://schemas.microsoft.com/office/drawing/2014/main" id="{A8321BFB-0762-C915-1953-7E62BA108A68}"/>
                  </a:ext>
                </a:extLst>
              </p:cNvPr>
              <p:cNvSpPr/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tangle: Top Corners Rounded 313">
                <a:extLst>
                  <a:ext uri="{FF2B5EF4-FFF2-40B4-BE49-F238E27FC236}">
                    <a16:creationId xmlns:a16="http://schemas.microsoft.com/office/drawing/2014/main" id="{B6974E50-BE9C-7F0E-D4E5-C1FA841E97AB}"/>
                  </a:ext>
                </a:extLst>
              </p:cNvPr>
              <p:cNvSpPr/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5" name="Rectangle: Top Corners Rounded 310">
              <a:extLst>
                <a:ext uri="{FF2B5EF4-FFF2-40B4-BE49-F238E27FC236}">
                  <a16:creationId xmlns:a16="http://schemas.microsoft.com/office/drawing/2014/main" id="{9733AAAC-1205-3D34-4B1F-229136205711}"/>
                </a:ext>
              </a:extLst>
            </p:cNvPr>
            <p:cNvSpPr/>
            <p:nvPr/>
          </p:nvSpPr>
          <p:spPr>
            <a:xfrm>
              <a:off x="6918425" y="1314055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6" name="Rectangle: Top Corners Rounded 338">
            <a:extLst>
              <a:ext uri="{FF2B5EF4-FFF2-40B4-BE49-F238E27FC236}">
                <a16:creationId xmlns:a16="http://schemas.microsoft.com/office/drawing/2014/main" id="{BC8F2328-B1A3-67B0-5D8F-01D668EE1382}"/>
              </a:ext>
            </a:extLst>
          </p:cNvPr>
          <p:cNvSpPr/>
          <p:nvPr/>
        </p:nvSpPr>
        <p:spPr>
          <a:xfrm>
            <a:off x="5735457" y="1256709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07" name="Rectangle: Top Corners Rounded 339">
            <a:extLst>
              <a:ext uri="{FF2B5EF4-FFF2-40B4-BE49-F238E27FC236}">
                <a16:creationId xmlns:a16="http://schemas.microsoft.com/office/drawing/2014/main" id="{6C17157F-6763-E4EB-4702-EC18F38AFBF6}"/>
              </a:ext>
            </a:extLst>
          </p:cNvPr>
          <p:cNvSpPr/>
          <p:nvPr/>
        </p:nvSpPr>
        <p:spPr>
          <a:xfrm>
            <a:off x="5725893" y="1572410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1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Rectangle: Top Corners Rounded 340">
            <a:extLst>
              <a:ext uri="{FF2B5EF4-FFF2-40B4-BE49-F238E27FC236}">
                <a16:creationId xmlns:a16="http://schemas.microsoft.com/office/drawing/2014/main" id="{3B3AACD9-1493-2CD3-C99C-A9C20D540696}"/>
              </a:ext>
            </a:extLst>
          </p:cNvPr>
          <p:cNvSpPr/>
          <p:nvPr/>
        </p:nvSpPr>
        <p:spPr>
          <a:xfrm>
            <a:off x="5716329" y="1890143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</p:txBody>
      </p:sp>
      <p:sp>
        <p:nvSpPr>
          <p:cNvPr id="109" name="Rectangle: Top Corners Rounded 341">
            <a:extLst>
              <a:ext uri="{FF2B5EF4-FFF2-40B4-BE49-F238E27FC236}">
                <a16:creationId xmlns:a16="http://schemas.microsoft.com/office/drawing/2014/main" id="{71BC92F1-EFCD-B5DB-A16B-6E560FE1271F}"/>
              </a:ext>
            </a:extLst>
          </p:cNvPr>
          <p:cNvSpPr/>
          <p:nvPr/>
        </p:nvSpPr>
        <p:spPr>
          <a:xfrm>
            <a:off x="5706765" y="2220576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10" name="Rectangle: Top Corners Rounded 342">
            <a:extLst>
              <a:ext uri="{FF2B5EF4-FFF2-40B4-BE49-F238E27FC236}">
                <a16:creationId xmlns:a16="http://schemas.microsoft.com/office/drawing/2014/main" id="{D6AB815C-127C-3E14-E62D-A3244BA56BD5}"/>
              </a:ext>
            </a:extLst>
          </p:cNvPr>
          <p:cNvSpPr/>
          <p:nvPr/>
        </p:nvSpPr>
        <p:spPr>
          <a:xfrm>
            <a:off x="5722601" y="2525609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11" name="Rectangle: Top Corners Rounded 343">
            <a:extLst>
              <a:ext uri="{FF2B5EF4-FFF2-40B4-BE49-F238E27FC236}">
                <a16:creationId xmlns:a16="http://schemas.microsoft.com/office/drawing/2014/main" id="{5F3A0146-396D-8BAE-36C1-B88ED8DA3ABB}"/>
              </a:ext>
            </a:extLst>
          </p:cNvPr>
          <p:cNvSpPr/>
          <p:nvPr/>
        </p:nvSpPr>
        <p:spPr>
          <a:xfrm>
            <a:off x="5713037" y="2836843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12" name="Rectangle: Top Corners Rounded 344">
            <a:extLst>
              <a:ext uri="{FF2B5EF4-FFF2-40B4-BE49-F238E27FC236}">
                <a16:creationId xmlns:a16="http://schemas.microsoft.com/office/drawing/2014/main" id="{9039877D-F953-A99F-30A0-E4207B2F71B4}"/>
              </a:ext>
            </a:extLst>
          </p:cNvPr>
          <p:cNvSpPr/>
          <p:nvPr/>
        </p:nvSpPr>
        <p:spPr>
          <a:xfrm>
            <a:off x="6906757" y="1255146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13" name="Rectangle: Top Corners Rounded 345">
            <a:extLst>
              <a:ext uri="{FF2B5EF4-FFF2-40B4-BE49-F238E27FC236}">
                <a16:creationId xmlns:a16="http://schemas.microsoft.com/office/drawing/2014/main" id="{AC93E321-CE92-5924-9D10-529448CB5826}"/>
              </a:ext>
            </a:extLst>
          </p:cNvPr>
          <p:cNvSpPr/>
          <p:nvPr/>
        </p:nvSpPr>
        <p:spPr>
          <a:xfrm>
            <a:off x="6909303" y="1573569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Rectangle: Top Corners Rounded 346">
            <a:extLst>
              <a:ext uri="{FF2B5EF4-FFF2-40B4-BE49-F238E27FC236}">
                <a16:creationId xmlns:a16="http://schemas.microsoft.com/office/drawing/2014/main" id="{F83E026D-7665-F481-944D-0DA677DB5A42}"/>
              </a:ext>
            </a:extLst>
          </p:cNvPr>
          <p:cNvSpPr/>
          <p:nvPr/>
        </p:nvSpPr>
        <p:spPr>
          <a:xfrm>
            <a:off x="6911849" y="1891992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15" name="Rectangle: Top Corners Rounded 347">
            <a:extLst>
              <a:ext uri="{FF2B5EF4-FFF2-40B4-BE49-F238E27FC236}">
                <a16:creationId xmlns:a16="http://schemas.microsoft.com/office/drawing/2014/main" id="{BDE63E3A-AEC9-24F0-44E8-D9C997C8059F}"/>
              </a:ext>
            </a:extLst>
          </p:cNvPr>
          <p:cNvSpPr/>
          <p:nvPr/>
        </p:nvSpPr>
        <p:spPr>
          <a:xfrm>
            <a:off x="6914395" y="2210415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6" name="Rectangle: Top Corners Rounded 348">
            <a:extLst>
              <a:ext uri="{FF2B5EF4-FFF2-40B4-BE49-F238E27FC236}">
                <a16:creationId xmlns:a16="http://schemas.microsoft.com/office/drawing/2014/main" id="{09361A74-344C-FCE8-F689-FDB892E5AD3E}"/>
              </a:ext>
            </a:extLst>
          </p:cNvPr>
          <p:cNvSpPr/>
          <p:nvPr/>
        </p:nvSpPr>
        <p:spPr>
          <a:xfrm>
            <a:off x="6916941" y="2528838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7" name="Rectangle: Top Corners Rounded 349">
            <a:extLst>
              <a:ext uri="{FF2B5EF4-FFF2-40B4-BE49-F238E27FC236}">
                <a16:creationId xmlns:a16="http://schemas.microsoft.com/office/drawing/2014/main" id="{DB291D23-1DF1-D825-7A02-54654F73F48A}"/>
              </a:ext>
            </a:extLst>
          </p:cNvPr>
          <p:cNvSpPr/>
          <p:nvPr/>
        </p:nvSpPr>
        <p:spPr>
          <a:xfrm>
            <a:off x="6919487" y="2847261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118" name="Table350">
            <a:extLst>
              <a:ext uri="{FF2B5EF4-FFF2-40B4-BE49-F238E27FC236}">
                <a16:creationId xmlns:a16="http://schemas.microsoft.com/office/drawing/2014/main" id="{975A6C82-0A11-9F52-A84B-7A04F422E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696457"/>
              </p:ext>
            </p:extLst>
          </p:nvPr>
        </p:nvGraphicFramePr>
        <p:xfrm>
          <a:off x="4540931" y="1216113"/>
          <a:ext cx="3547134" cy="1917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4736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1161887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1190511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</a:tblGrid>
              <a:tr h="394973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543.514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1.925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545.439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8931113"/>
                  </a:ext>
                </a:extLst>
              </a:tr>
              <a:tr h="26639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184.029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662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184.691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9947204"/>
                  </a:ext>
                </a:extLst>
              </a:tr>
              <a:tr h="327992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317.035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1.103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318.138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01837139"/>
                  </a:ext>
                </a:extLst>
              </a:tr>
              <a:tr h="31259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22.568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22.656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2811894"/>
                  </a:ext>
                </a:extLst>
              </a:tr>
              <a:tr h="30291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16.856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16.912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2285168"/>
                  </a:ext>
                </a:extLst>
              </a:tr>
              <a:tr h="31259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3.026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3.042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4163447"/>
                  </a:ext>
                </a:extLst>
              </a:tr>
            </a:tbl>
          </a:graphicData>
        </a:graphic>
      </p:graphicFrame>
      <p:sp>
        <p:nvSpPr>
          <p:cNvPr id="2" name="TextBox 6">
            <a:extLst>
              <a:ext uri="{FF2B5EF4-FFF2-40B4-BE49-F238E27FC236}">
                <a16:creationId xmlns:a16="http://schemas.microsoft.com/office/drawing/2014/main" id="{FE03C4EB-4346-1BE8-F99D-DDE226B1F6B9}"/>
              </a:ext>
            </a:extLst>
          </p:cNvPr>
          <p:cNvSpPr txBox="1"/>
          <p:nvPr/>
        </p:nvSpPr>
        <p:spPr>
          <a:xfrm>
            <a:off x="1783274" y="94123"/>
            <a:ext cx="5642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Pertukaran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US" sz="2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Satker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Polri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b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Pusiknas Bareskrim </a:t>
            </a:r>
            <a:r>
              <a:rPr lang="en-US" sz="2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Polri</a:t>
            </a:r>
            <a:endParaRPr lang="en-ID" sz="2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7B9B47-57CC-817C-D482-F4163F9DC7BA}"/>
              </a:ext>
            </a:extLst>
          </p:cNvPr>
          <p:cNvGrpSpPr>
            <a:grpSpLocks/>
          </p:cNvGrpSpPr>
          <p:nvPr/>
        </p:nvGrpSpPr>
        <p:grpSpPr>
          <a:xfrm>
            <a:off x="991902" y="5971376"/>
            <a:ext cx="5916326" cy="281354"/>
            <a:chOff x="271912" y="3168132"/>
            <a:chExt cx="5916326" cy="281354"/>
          </a:xfrm>
          <a:solidFill>
            <a:srgbClr val="203965"/>
          </a:solidFill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018EAE24-B61F-731A-3694-D92E51B196E3}"/>
                </a:ext>
              </a:extLst>
            </p:cNvPr>
            <p:cNvSpPr>
              <a:spLocks/>
            </p:cNvSpPr>
            <p:nvPr/>
          </p:nvSpPr>
          <p:spPr>
            <a:xfrm>
              <a:off x="271912" y="3172728"/>
              <a:ext cx="3569567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fi-FI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 Bhabinkamtibmas</a:t>
              </a:r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F87B7C5E-9B1F-DCAE-0CB9-44A942C3504B}"/>
                </a:ext>
              </a:extLst>
            </p:cNvPr>
            <p:cNvSpPr>
              <a:spLocks/>
            </p:cNvSpPr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CFF5B0F1-F070-5794-8EBB-CDAE3689AAAB}"/>
                </a:ext>
              </a:extLst>
            </p:cNvPr>
            <p:cNvSpPr>
              <a:spLocks/>
            </p:cNvSpPr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109E1521-228F-7ECA-7495-5274689F20B1}"/>
              </a:ext>
            </a:extLst>
          </p:cNvPr>
          <p:cNvSpPr>
            <a:spLocks/>
          </p:cNvSpPr>
          <p:nvPr/>
        </p:nvSpPr>
        <p:spPr>
          <a:xfrm>
            <a:off x="6954458" y="5971377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A3F676-56DC-E726-5931-F229B80D2209}"/>
              </a:ext>
            </a:extLst>
          </p:cNvPr>
          <p:cNvGrpSpPr>
            <a:grpSpLocks/>
          </p:cNvGrpSpPr>
          <p:nvPr/>
        </p:nvGrpSpPr>
        <p:grpSpPr>
          <a:xfrm>
            <a:off x="979836" y="5656405"/>
            <a:ext cx="5916326" cy="281354"/>
            <a:chOff x="271912" y="3168132"/>
            <a:chExt cx="5916326" cy="281354"/>
          </a:xfrm>
          <a:solidFill>
            <a:srgbClr val="203965"/>
          </a:solidFill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1BE68CD3-B190-93E1-1C63-2CAB917FC109}"/>
                </a:ext>
              </a:extLst>
            </p:cNvPr>
            <p:cNvSpPr>
              <a:spLocks/>
            </p:cNvSpPr>
            <p:nvPr/>
          </p:nvSpPr>
          <p:spPr>
            <a:xfrm>
              <a:off x="271912" y="3172728"/>
              <a:ext cx="3569567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fi-FI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Giat Kamtibmas</a:t>
              </a:r>
            </a:p>
          </p:txBody>
        </p:sp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94D4C967-4DF7-5F89-E763-5F43D8237BB0}"/>
                </a:ext>
              </a:extLst>
            </p:cNvPr>
            <p:cNvSpPr>
              <a:spLocks/>
            </p:cNvSpPr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1FBC34EB-3CAA-B69E-EED1-0BAD573BB444}"/>
                </a:ext>
              </a:extLst>
            </p:cNvPr>
            <p:cNvSpPr>
              <a:spLocks/>
            </p:cNvSpPr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2DA6D27D-F2A3-E55F-D7D5-C03B0854DC1B}"/>
              </a:ext>
            </a:extLst>
          </p:cNvPr>
          <p:cNvSpPr>
            <a:spLocks/>
          </p:cNvSpPr>
          <p:nvPr/>
        </p:nvSpPr>
        <p:spPr>
          <a:xfrm>
            <a:off x="6942392" y="5656406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5B02B7-0A76-18F0-5B21-5D385EAC98C8}"/>
              </a:ext>
            </a:extLst>
          </p:cNvPr>
          <p:cNvSpPr>
            <a:spLocks/>
          </p:cNvSpPr>
          <p:nvPr/>
        </p:nvSpPr>
        <p:spPr>
          <a:xfrm>
            <a:off x="949473" y="5481181"/>
            <a:ext cx="7169792" cy="838473"/>
          </a:xfrm>
          <a:prstGeom prst="roundRect">
            <a:avLst>
              <a:gd name="adj" fmla="val 8085"/>
            </a:avLst>
          </a:prstGeom>
          <a:noFill/>
          <a:ln w="19050">
            <a:solidFill>
              <a:srgbClr val="255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BB102E-AF7C-3CB8-F950-1648378E52C2}"/>
              </a:ext>
            </a:extLst>
          </p:cNvPr>
          <p:cNvGrpSpPr>
            <a:grpSpLocks/>
          </p:cNvGrpSpPr>
          <p:nvPr/>
        </p:nvGrpSpPr>
        <p:grpSpPr>
          <a:xfrm>
            <a:off x="1391155" y="5329106"/>
            <a:ext cx="5505007" cy="281354"/>
            <a:chOff x="683231" y="3168132"/>
            <a:chExt cx="5505007" cy="281354"/>
          </a:xfrm>
          <a:solidFill>
            <a:srgbClr val="FEBF0E"/>
          </a:solidFill>
        </p:grpSpPr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F660E8F9-007F-E7C3-5EEA-F69189901ACB}"/>
                </a:ext>
              </a:extLst>
            </p:cNvPr>
            <p:cNvSpPr>
              <a:spLocks/>
            </p:cNvSpPr>
            <p:nvPr/>
          </p:nvSpPr>
          <p:spPr>
            <a:xfrm>
              <a:off x="683231" y="3172728"/>
              <a:ext cx="3158248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b="1" i="0" dirty="0" err="1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Korbinmas</a:t>
              </a:r>
              <a:endParaRPr lang="en-ID" sz="900" b="1" dirty="0">
                <a:solidFill>
                  <a:srgbClr val="20396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83D18045-CA9D-BC9E-AAD2-41943923CF3B}"/>
                </a:ext>
              </a:extLst>
            </p:cNvPr>
            <p:cNvSpPr>
              <a:spLocks/>
            </p:cNvSpPr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solidFill>
                  <a:srgbClr val="20396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16148392-09D4-81B1-1FCD-4EE7C5B019E4}"/>
                </a:ext>
              </a:extLst>
            </p:cNvPr>
            <p:cNvSpPr>
              <a:spLocks/>
            </p:cNvSpPr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rgbClr val="20396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637A4123-2A90-2589-2759-3E627D7E4D9B}"/>
              </a:ext>
            </a:extLst>
          </p:cNvPr>
          <p:cNvSpPr>
            <a:spLocks/>
          </p:cNvSpPr>
          <p:nvPr/>
        </p:nvSpPr>
        <p:spPr>
          <a:xfrm>
            <a:off x="6942392" y="5329107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815AAA2-361B-755A-F5F8-00BEE2AE90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3753913"/>
              </p:ext>
            </p:extLst>
          </p:nvPr>
        </p:nvGraphicFramePr>
        <p:xfrm>
          <a:off x="4597081" y="5313745"/>
          <a:ext cx="3567018" cy="938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1434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1197184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</a:tblGrid>
              <a:tr h="33205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42.122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42.122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8361120"/>
                  </a:ext>
                </a:extLst>
              </a:tr>
              <a:tr h="36008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41.829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41.829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5739568"/>
                  </a:ext>
                </a:extLst>
              </a:tr>
              <a:tr h="24684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6453646"/>
                  </a:ext>
                </a:extLst>
              </a:tr>
            </a:tbl>
          </a:graphicData>
        </a:graphic>
      </p:graphicFrame>
      <p:pic>
        <p:nvPicPr>
          <p:cNvPr id="27" name="Picture 523">
            <a:extLst>
              <a:ext uri="{FF2B5EF4-FFF2-40B4-BE49-F238E27FC236}">
                <a16:creationId xmlns:a16="http://schemas.microsoft.com/office/drawing/2014/main" id="{77FC1E9A-95A8-F097-CB81-52766E807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61" y="5302758"/>
            <a:ext cx="230283" cy="309283"/>
          </a:xfrm>
          <a:prstGeom prst="rect">
            <a:avLst/>
          </a:prstGeom>
        </p:spPr>
      </p:pic>
      <p:grpSp>
        <p:nvGrpSpPr>
          <p:cNvPr id="45" name="Group 243">
            <a:extLst>
              <a:ext uri="{FF2B5EF4-FFF2-40B4-BE49-F238E27FC236}">
                <a16:creationId xmlns:a16="http://schemas.microsoft.com/office/drawing/2014/main" id="{E5F67E1F-8B8A-B8D1-2040-AC6DCC431FD3}"/>
              </a:ext>
            </a:extLst>
          </p:cNvPr>
          <p:cNvGrpSpPr>
            <a:grpSpLocks/>
          </p:cNvGrpSpPr>
          <p:nvPr/>
        </p:nvGrpSpPr>
        <p:grpSpPr>
          <a:xfrm>
            <a:off x="9183933" y="1501355"/>
            <a:ext cx="2896369" cy="665651"/>
            <a:chOff x="7462855" y="1779596"/>
            <a:chExt cx="2097688" cy="668214"/>
          </a:xfrm>
        </p:grpSpPr>
        <p:sp>
          <p:nvSpPr>
            <p:cNvPr id="48" name="Rectangle 246">
              <a:extLst>
                <a:ext uri="{FF2B5EF4-FFF2-40B4-BE49-F238E27FC236}">
                  <a16:creationId xmlns:a16="http://schemas.microsoft.com/office/drawing/2014/main" id="{7C8E0F8A-B7EF-1960-45F1-16A5319C95C4}"/>
                </a:ext>
              </a:extLst>
            </p:cNvPr>
            <p:cNvSpPr>
              <a:spLocks/>
            </p:cNvSpPr>
            <p:nvPr/>
          </p:nvSpPr>
          <p:spPr>
            <a:xfrm>
              <a:off x="7470696" y="1779596"/>
              <a:ext cx="2089847" cy="646330"/>
            </a:xfrm>
            <a:prstGeom prst="rect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49" name="Pentagon 2">
              <a:extLst>
                <a:ext uri="{FF2B5EF4-FFF2-40B4-BE49-F238E27FC236}">
                  <a16:creationId xmlns:a16="http://schemas.microsoft.com/office/drawing/2014/main" id="{9EFC6FCD-F3F6-0725-189C-2482512CF420}"/>
                </a:ext>
              </a:extLst>
            </p:cNvPr>
            <p:cNvSpPr>
              <a:spLocks/>
            </p:cNvSpPr>
            <p:nvPr/>
          </p:nvSpPr>
          <p:spPr>
            <a:xfrm>
              <a:off x="7462855" y="1779596"/>
              <a:ext cx="1014278" cy="668214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40" name="Group 249">
            <a:extLst>
              <a:ext uri="{FF2B5EF4-FFF2-40B4-BE49-F238E27FC236}">
                <a16:creationId xmlns:a16="http://schemas.microsoft.com/office/drawing/2014/main" id="{185814D5-80BD-C040-6293-9ADB1F2E671F}"/>
              </a:ext>
            </a:extLst>
          </p:cNvPr>
          <p:cNvGrpSpPr>
            <a:grpSpLocks/>
          </p:cNvGrpSpPr>
          <p:nvPr/>
        </p:nvGrpSpPr>
        <p:grpSpPr>
          <a:xfrm>
            <a:off x="9183917" y="2244098"/>
            <a:ext cx="2885540" cy="643849"/>
            <a:chOff x="7462853" y="1801478"/>
            <a:chExt cx="2089847" cy="646330"/>
          </a:xfrm>
        </p:grpSpPr>
        <p:sp>
          <p:nvSpPr>
            <p:cNvPr id="43" name="Rectangle 252">
              <a:extLst>
                <a:ext uri="{FF2B5EF4-FFF2-40B4-BE49-F238E27FC236}">
                  <a16:creationId xmlns:a16="http://schemas.microsoft.com/office/drawing/2014/main" id="{E9170CBE-D2C7-6753-BF87-9AFB732804A9}"/>
                </a:ext>
              </a:extLst>
            </p:cNvPr>
            <p:cNvSpPr>
              <a:spLocks/>
            </p:cNvSpPr>
            <p:nvPr/>
          </p:nvSpPr>
          <p:spPr>
            <a:xfrm>
              <a:off x="7462853" y="1801478"/>
              <a:ext cx="2089847" cy="646330"/>
            </a:xfrm>
            <a:prstGeom prst="rect">
              <a:avLst/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087636">
                <a:spcBef>
                  <a:spcPct val="20000"/>
                </a:spcBef>
              </a:pPr>
              <a:r>
                <a:rPr lang="en-US" sz="1600" b="1" dirty="0">
                  <a:latin typeface="Nunito sans" pitchFamily="2" charset="0"/>
                  <a:cs typeface="Open Sans Light"/>
                </a:rPr>
                <a:t>1.925</a:t>
              </a:r>
              <a:r>
                <a:rPr lang="id-ID" sz="1600" b="1" dirty="0">
                  <a:latin typeface="Nunito sans" pitchFamily="2" charset="0"/>
                  <a:cs typeface="Open Sans Light"/>
                </a:rPr>
                <a:t> </a:t>
              </a:r>
              <a:endParaRPr lang="en-ID" sz="1600" b="1" dirty="0">
                <a:latin typeface="Nunito sans" pitchFamily="2" charset="0"/>
                <a:cs typeface="Open Sans Light"/>
              </a:endParaRPr>
            </a:p>
          </p:txBody>
        </p:sp>
        <p:sp>
          <p:nvSpPr>
            <p:cNvPr id="44" name="Pentagon 2">
              <a:extLst>
                <a:ext uri="{FF2B5EF4-FFF2-40B4-BE49-F238E27FC236}">
                  <a16:creationId xmlns:a16="http://schemas.microsoft.com/office/drawing/2014/main" id="{87909640-2814-B7FA-C78F-77DF0CE4C7CF}"/>
                </a:ext>
              </a:extLst>
            </p:cNvPr>
            <p:cNvSpPr>
              <a:spLocks/>
            </p:cNvSpPr>
            <p:nvPr/>
          </p:nvSpPr>
          <p:spPr>
            <a:xfrm>
              <a:off x="7462854" y="1801480"/>
              <a:ext cx="1014278" cy="646330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41" name="TextBox 250">
            <a:extLst>
              <a:ext uri="{FF2B5EF4-FFF2-40B4-BE49-F238E27FC236}">
                <a16:creationId xmlns:a16="http://schemas.microsoft.com/office/drawing/2014/main" id="{CF231F6B-CFFC-F1A6-84DE-4FB86BC05CBF}"/>
              </a:ext>
            </a:extLst>
          </p:cNvPr>
          <p:cNvSpPr txBox="1">
            <a:spLocks/>
          </p:cNvSpPr>
          <p:nvPr/>
        </p:nvSpPr>
        <p:spPr>
          <a:xfrm>
            <a:off x="9134710" y="2446034"/>
            <a:ext cx="1554047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28 OKTOBER 2025</a:t>
            </a:r>
            <a:endParaRPr lang="sv-SE" sz="1050" b="1" dirty="0">
              <a:solidFill>
                <a:srgbClr val="203965"/>
              </a:solidFill>
              <a:latin typeface="Nunito sans" pitchFamily="2" charset="0"/>
              <a:cs typeface="Poppins" pitchFamily="2" charset="77"/>
            </a:endParaRP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1C0E2426-96A5-2B61-57A1-791D4A3577E9}"/>
              </a:ext>
            </a:extLst>
          </p:cNvPr>
          <p:cNvSpPr txBox="1">
            <a:spLocks/>
          </p:cNvSpPr>
          <p:nvPr/>
        </p:nvSpPr>
        <p:spPr>
          <a:xfrm>
            <a:off x="10950034" y="2380309"/>
            <a:ext cx="1010619" cy="3077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400" dirty="0"/>
              <a:t>  </a:t>
            </a:r>
            <a:endParaRPr lang="en-US" sz="1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Nunito sans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4" name="Group 254">
            <a:extLst>
              <a:ext uri="{FF2B5EF4-FFF2-40B4-BE49-F238E27FC236}">
                <a16:creationId xmlns:a16="http://schemas.microsoft.com/office/drawing/2014/main" id="{BEF59C0C-4E9A-4CA2-D26B-27B790EFE60B}"/>
              </a:ext>
            </a:extLst>
          </p:cNvPr>
          <p:cNvGrpSpPr>
            <a:grpSpLocks/>
          </p:cNvGrpSpPr>
          <p:nvPr/>
        </p:nvGrpSpPr>
        <p:grpSpPr>
          <a:xfrm>
            <a:off x="9168486" y="2965071"/>
            <a:ext cx="2834232" cy="643853"/>
            <a:chOff x="7421255" y="2353077"/>
            <a:chExt cx="2052688" cy="400110"/>
          </a:xfrm>
        </p:grpSpPr>
        <p:sp>
          <p:nvSpPr>
            <p:cNvPr id="39" name="Pentagon 2">
              <a:extLst>
                <a:ext uri="{FF2B5EF4-FFF2-40B4-BE49-F238E27FC236}">
                  <a16:creationId xmlns:a16="http://schemas.microsoft.com/office/drawing/2014/main" id="{27FA8372-10D2-BDC9-3BA0-0DD102523AC1}"/>
                </a:ext>
              </a:extLst>
            </p:cNvPr>
            <p:cNvSpPr>
              <a:spLocks/>
            </p:cNvSpPr>
            <p:nvPr/>
          </p:nvSpPr>
          <p:spPr>
            <a:xfrm>
              <a:off x="7425113" y="2353077"/>
              <a:ext cx="1014278" cy="400110"/>
            </a:xfrm>
            <a:prstGeom prst="homePlate">
              <a:avLst/>
            </a:prstGeom>
            <a:solidFill>
              <a:srgbClr val="FEB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Light" panose="020F0502020204030203" pitchFamily="34" charset="0"/>
              </a:endParaRPr>
            </a:p>
          </p:txBody>
        </p:sp>
        <p:sp>
          <p:nvSpPr>
            <p:cNvPr id="36" name="TextBox 256">
              <a:extLst>
                <a:ext uri="{FF2B5EF4-FFF2-40B4-BE49-F238E27FC236}">
                  <a16:creationId xmlns:a16="http://schemas.microsoft.com/office/drawing/2014/main" id="{591114C0-C157-9E1C-1686-4838648D3806}"/>
                </a:ext>
              </a:extLst>
            </p:cNvPr>
            <p:cNvSpPr txBox="1">
              <a:spLocks/>
            </p:cNvSpPr>
            <p:nvPr/>
          </p:nvSpPr>
          <p:spPr>
            <a:xfrm>
              <a:off x="7421255" y="2477305"/>
              <a:ext cx="1063951" cy="1625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sv-SE" sz="110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rPr>
                <a:t>Total 2025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A09743CA-5766-66E1-620E-667178CF64BB}"/>
                </a:ext>
              </a:extLst>
            </p:cNvPr>
            <p:cNvSpPr txBox="1">
              <a:spLocks/>
            </p:cNvSpPr>
            <p:nvPr/>
          </p:nvSpPr>
          <p:spPr>
            <a:xfrm>
              <a:off x="8446708" y="2438372"/>
              <a:ext cx="1027235" cy="22951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endParaRPr lang="en-US" sz="1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unito sans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32" name="Subtitle 2">
            <a:extLst>
              <a:ext uri="{FF2B5EF4-FFF2-40B4-BE49-F238E27FC236}">
                <a16:creationId xmlns:a16="http://schemas.microsoft.com/office/drawing/2014/main" id="{D0629213-CB09-D084-A0EB-4369C80946F7}"/>
              </a:ext>
            </a:extLst>
          </p:cNvPr>
          <p:cNvSpPr txBox="1">
            <a:spLocks/>
          </p:cNvSpPr>
          <p:nvPr/>
        </p:nvSpPr>
        <p:spPr>
          <a:xfrm>
            <a:off x="10421362" y="2421301"/>
            <a:ext cx="1554048" cy="36933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ID" sz="1800" b="1" dirty="0">
                <a:solidFill>
                  <a:schemeClr val="bg1"/>
                </a:solidFill>
                <a:latin typeface="Nunito sans" pitchFamily="2" charset="0"/>
              </a:rPr>
              <a:t>    </a:t>
            </a:r>
            <a:endParaRPr lang="en-US" sz="1800" b="1" dirty="0">
              <a:solidFill>
                <a:schemeClr val="bg1"/>
              </a:solidFill>
              <a:latin typeface="Nunito sans" pitchFamily="2" charset="0"/>
            </a:endParaRPr>
          </a:p>
        </p:txBody>
      </p:sp>
      <p:sp>
        <p:nvSpPr>
          <p:cNvPr id="50" name="TextBox 244">
            <a:extLst>
              <a:ext uri="{FF2B5EF4-FFF2-40B4-BE49-F238E27FC236}">
                <a16:creationId xmlns:a16="http://schemas.microsoft.com/office/drawing/2014/main" id="{16593350-0404-D41E-7F4D-9A4CF6C8232C}"/>
              </a:ext>
            </a:extLst>
          </p:cNvPr>
          <p:cNvSpPr txBox="1">
            <a:spLocks/>
          </p:cNvSpPr>
          <p:nvPr/>
        </p:nvSpPr>
        <p:spPr>
          <a:xfrm>
            <a:off x="9180679" y="1675858"/>
            <a:ext cx="155404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v-SE" sz="1050" b="1" dirty="0">
                <a:solidFill>
                  <a:srgbClr val="203965"/>
                </a:solidFill>
                <a:latin typeface="Nunito sans" pitchFamily="2" charset="0"/>
                <a:cs typeface="Poppins" pitchFamily="2" charset="77"/>
              </a:rPr>
              <a:t>1 JANUARI - 27 OKTOBER 2025</a:t>
            </a:r>
          </a:p>
        </p:txBody>
      </p:sp>
      <p:sp>
        <p:nvSpPr>
          <p:cNvPr id="26" name="ttl1Internal">
            <a:extLst>
              <a:ext uri="{FF2B5EF4-FFF2-40B4-BE49-F238E27FC236}">
                <a16:creationId xmlns:a16="http://schemas.microsoft.com/office/drawing/2014/main" id="{C9039CC7-7405-4650-267E-1A5108E196F8}"/>
              </a:ext>
            </a:extLst>
          </p:cNvPr>
          <p:cNvSpPr txBox="1"/>
          <p:nvPr/>
        </p:nvSpPr>
        <p:spPr>
          <a:xfrm>
            <a:off x="10609969" y="1681526"/>
            <a:ext cx="1427038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 sz="1600" dirty="0">
                <a:solidFill>
                  <a:schemeClr val="lt1"/>
                </a:solidFill>
              </a:rPr>
              <a:t>4.384.708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id-ID" sz="1600" dirty="0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35" name="GrnInternal">
            <a:extLst>
              <a:ext uri="{FF2B5EF4-FFF2-40B4-BE49-F238E27FC236}">
                <a16:creationId xmlns:a16="http://schemas.microsoft.com/office/drawing/2014/main" id="{01A8CE92-9393-514B-0466-47213ED6157C}"/>
              </a:ext>
            </a:extLst>
          </p:cNvPr>
          <p:cNvSpPr txBox="1"/>
          <p:nvPr/>
        </p:nvSpPr>
        <p:spPr>
          <a:xfrm>
            <a:off x="10605999" y="3104116"/>
            <a:ext cx="1427038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 sz="1600" dirty="0">
                <a:solidFill>
                  <a:schemeClr val="lt1"/>
                </a:solidFill>
              </a:rPr>
              <a:t>4.386.633</a:t>
            </a:r>
          </a:p>
        </p:txBody>
      </p:sp>
    </p:spTree>
    <p:extLst>
      <p:ext uri="{BB962C8B-B14F-4D97-AF65-F5344CB8AC3E}">
        <p14:creationId xmlns:p14="http://schemas.microsoft.com/office/powerpoint/2010/main" val="233144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CDEE5C-CEC2-D293-5CC8-443E7FDBEDFB}"/>
              </a:ext>
            </a:extLst>
          </p:cNvPr>
          <p:cNvSpPr txBox="1">
            <a:spLocks/>
          </p:cNvSpPr>
          <p:nvPr/>
        </p:nvSpPr>
        <p:spPr>
          <a:xfrm>
            <a:off x="9062857" y="1023129"/>
            <a:ext cx="29466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Eksternal</a:t>
            </a: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Polri</a:t>
            </a:r>
            <a:endParaRPr lang="en-ID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44866B-98BA-3377-ADEC-2273913AAE35}"/>
              </a:ext>
            </a:extLst>
          </p:cNvPr>
          <p:cNvGrpSpPr>
            <a:grpSpLocks/>
          </p:cNvGrpSpPr>
          <p:nvPr/>
        </p:nvGrpSpPr>
        <p:grpSpPr>
          <a:xfrm>
            <a:off x="858319" y="1105445"/>
            <a:ext cx="7466678" cy="2968844"/>
            <a:chOff x="929700" y="213315"/>
            <a:chExt cx="7466678" cy="2968844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55451B1-6DB9-8A01-F4D9-817571884BA5}"/>
                </a:ext>
              </a:extLst>
            </p:cNvPr>
            <p:cNvSpPr>
              <a:spLocks/>
            </p:cNvSpPr>
            <p:nvPr/>
          </p:nvSpPr>
          <p:spPr>
            <a:xfrm>
              <a:off x="929700" y="213315"/>
              <a:ext cx="7466678" cy="2968844"/>
            </a:xfrm>
            <a:prstGeom prst="roundRect">
              <a:avLst>
                <a:gd name="adj" fmla="val 1929"/>
              </a:avLst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28" name="Rectangle: Top Corners Rounded 227">
              <a:extLst>
                <a:ext uri="{FF2B5EF4-FFF2-40B4-BE49-F238E27FC236}">
                  <a16:creationId xmlns:a16="http://schemas.microsoft.com/office/drawing/2014/main" id="{CE2B2EC7-CC6F-4A57-81F1-8680BE4EA41F}"/>
                </a:ext>
              </a:extLst>
            </p:cNvPr>
            <p:cNvSpPr>
              <a:spLocks/>
            </p:cNvSpPr>
            <p:nvPr/>
          </p:nvSpPr>
          <p:spPr>
            <a:xfrm>
              <a:off x="1118919" y="339660"/>
              <a:ext cx="3573956" cy="315359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92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URAIAN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9" name="Rectangle: Top Corners Rounded 228">
              <a:extLst>
                <a:ext uri="{FF2B5EF4-FFF2-40B4-BE49-F238E27FC236}">
                  <a16:creationId xmlns:a16="http://schemas.microsoft.com/office/drawing/2014/main" id="{389117D4-1270-802A-6F87-1B58B4C103BE}"/>
                </a:ext>
              </a:extLst>
            </p:cNvPr>
            <p:cNvSpPr>
              <a:spLocks/>
            </p:cNvSpPr>
            <p:nvPr/>
          </p:nvSpPr>
          <p:spPr>
            <a:xfrm>
              <a:off x="4737127" y="335065"/>
              <a:ext cx="1121516" cy="319954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92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 JANUARI - 27 OKTOBER 2025</a:t>
              </a:r>
            </a:p>
          </p:txBody>
        </p:sp>
        <p:sp>
          <p:nvSpPr>
            <p:cNvPr id="230" name="Rectangle: Top Corners Rounded 229">
              <a:extLst>
                <a:ext uri="{FF2B5EF4-FFF2-40B4-BE49-F238E27FC236}">
                  <a16:creationId xmlns:a16="http://schemas.microsoft.com/office/drawing/2014/main" id="{0AFA4229-E064-CB96-624E-912BA8883822}"/>
                </a:ext>
              </a:extLst>
            </p:cNvPr>
            <p:cNvSpPr>
              <a:spLocks/>
            </p:cNvSpPr>
            <p:nvPr/>
          </p:nvSpPr>
          <p:spPr>
            <a:xfrm>
              <a:off x="5918117" y="335065"/>
              <a:ext cx="1121516" cy="322612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92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28 OKTOBER 2025</a:t>
              </a:r>
              <a:endParaRPr lang="en-ID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1" name="Rectangle: Top Corners Rounded 230">
              <a:extLst>
                <a:ext uri="{FF2B5EF4-FFF2-40B4-BE49-F238E27FC236}">
                  <a16:creationId xmlns:a16="http://schemas.microsoft.com/office/drawing/2014/main" id="{CB09A9D8-092C-AD3A-244B-E072C3230264}"/>
                </a:ext>
              </a:extLst>
            </p:cNvPr>
            <p:cNvSpPr>
              <a:spLocks/>
            </p:cNvSpPr>
            <p:nvPr/>
          </p:nvSpPr>
          <p:spPr>
            <a:xfrm>
              <a:off x="7085863" y="335065"/>
              <a:ext cx="1121516" cy="322612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92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TOTAL 2025</a:t>
              </a:r>
              <a:endParaRPr lang="en-ID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246">
            <a:extLst>
              <a:ext uri="{FF2B5EF4-FFF2-40B4-BE49-F238E27FC236}">
                <a16:creationId xmlns:a16="http://schemas.microsoft.com/office/drawing/2014/main" id="{68321114-3311-0AE4-AF8E-069D7C4AF163}"/>
              </a:ext>
            </a:extLst>
          </p:cNvPr>
          <p:cNvSpPr>
            <a:spLocks/>
          </p:cNvSpPr>
          <p:nvPr/>
        </p:nvSpPr>
        <p:spPr>
          <a:xfrm>
            <a:off x="9123940" y="236130"/>
            <a:ext cx="2885540" cy="643850"/>
          </a:xfrm>
          <a:prstGeom prst="rect">
            <a:avLst/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grpSp>
        <p:nvGrpSpPr>
          <p:cNvPr id="12" name="Group 1">
            <a:extLst>
              <a:ext uri="{FF2B5EF4-FFF2-40B4-BE49-F238E27FC236}">
                <a16:creationId xmlns:a16="http://schemas.microsoft.com/office/drawing/2014/main" id="{5B4DF697-3794-7085-2136-270ED8C7C7DF}"/>
              </a:ext>
            </a:extLst>
          </p:cNvPr>
          <p:cNvGrpSpPr>
            <a:grpSpLocks/>
          </p:cNvGrpSpPr>
          <p:nvPr/>
        </p:nvGrpSpPr>
        <p:grpSpPr>
          <a:xfrm>
            <a:off x="9333761" y="236130"/>
            <a:ext cx="2510672" cy="639887"/>
            <a:chOff x="768872" y="152782"/>
            <a:chExt cx="5047467" cy="639887"/>
          </a:xfrm>
        </p:grpSpPr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CE6EE116-8AB7-55CD-B3B9-35FA5BC2F665}"/>
                </a:ext>
              </a:extLst>
            </p:cNvPr>
            <p:cNvSpPr txBox="1">
              <a:spLocks/>
            </p:cNvSpPr>
            <p:nvPr/>
          </p:nvSpPr>
          <p:spPr>
            <a:xfrm>
              <a:off x="1333088" y="484892"/>
              <a:ext cx="391903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28 OKTOBER 2025</a:t>
              </a:r>
              <a:endParaRPr lang="en-ID" sz="14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6E5833AA-12E2-ABCA-9AAD-FF8CFF6BC292}"/>
                </a:ext>
              </a:extLst>
            </p:cNvPr>
            <p:cNvSpPr txBox="1">
              <a:spLocks/>
            </p:cNvSpPr>
            <p:nvPr/>
          </p:nvSpPr>
          <p:spPr>
            <a:xfrm>
              <a:off x="768872" y="152782"/>
              <a:ext cx="50474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>
                  <a:solidFill>
                    <a:srgbClr val="20396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</a:t>
              </a:r>
              <a:r>
                <a:rPr lang="sv-SE" sz="2400" b="1" dirty="0">
                  <a:solidFill>
                    <a:srgbClr val="20396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MASUK</a:t>
              </a:r>
            </a:p>
          </p:txBody>
        </p:sp>
      </p:grpSp>
      <p:sp>
        <p:nvSpPr>
          <p:cNvPr id="29" name="TextBox 6">
            <a:extLst>
              <a:ext uri="{FF2B5EF4-FFF2-40B4-BE49-F238E27FC236}">
                <a16:creationId xmlns:a16="http://schemas.microsoft.com/office/drawing/2014/main" id="{12FFF7DD-8C0B-51AA-5845-77B720E21B34}"/>
              </a:ext>
            </a:extLst>
          </p:cNvPr>
          <p:cNvSpPr txBox="1">
            <a:spLocks/>
          </p:cNvSpPr>
          <p:nvPr/>
        </p:nvSpPr>
        <p:spPr>
          <a:xfrm>
            <a:off x="1768965" y="212384"/>
            <a:ext cx="5642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Pertukaran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 Kementerian/ Lembaga </a:t>
            </a:r>
            <a:r>
              <a:rPr lang="en-US" sz="2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Pusiknas Bareskrim </a:t>
            </a:r>
            <a:r>
              <a:rPr lang="en-US" sz="2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Polri</a:t>
            </a:r>
            <a:endParaRPr lang="en-ID" sz="2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5" name="Rectangle: Top Corners Rounded 231">
            <a:extLst>
              <a:ext uri="{FF2B5EF4-FFF2-40B4-BE49-F238E27FC236}">
                <a16:creationId xmlns:a16="http://schemas.microsoft.com/office/drawing/2014/main" id="{18419059-36CB-4333-4EC9-D606A6FB09A3}"/>
              </a:ext>
            </a:extLst>
          </p:cNvPr>
          <p:cNvSpPr>
            <a:spLocks/>
          </p:cNvSpPr>
          <p:nvPr/>
        </p:nvSpPr>
        <p:spPr>
          <a:xfrm>
            <a:off x="993026" y="2312431"/>
            <a:ext cx="3573956" cy="275027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9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Napi</a:t>
            </a:r>
            <a:r>
              <a:rPr lang="en-ID" sz="9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9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Asimilasi</a:t>
            </a:r>
            <a:endParaRPr lang="en-ID" sz="9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6" name="Rectangle: Top Corners Rounded 232">
            <a:extLst>
              <a:ext uri="{FF2B5EF4-FFF2-40B4-BE49-F238E27FC236}">
                <a16:creationId xmlns:a16="http://schemas.microsoft.com/office/drawing/2014/main" id="{C7CAA7BB-9E9B-0C6E-2BB8-C7FE2CE38DCE}"/>
              </a:ext>
            </a:extLst>
          </p:cNvPr>
          <p:cNvSpPr>
            <a:spLocks/>
          </p:cNvSpPr>
          <p:nvPr/>
        </p:nvSpPr>
        <p:spPr>
          <a:xfrm>
            <a:off x="4611234" y="2307835"/>
            <a:ext cx="1121516" cy="279035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7" name="Rectangle: Top Corners Rounded 233">
            <a:extLst>
              <a:ext uri="{FF2B5EF4-FFF2-40B4-BE49-F238E27FC236}">
                <a16:creationId xmlns:a16="http://schemas.microsoft.com/office/drawing/2014/main" id="{FD491FAE-3611-3E60-2A94-F15E16B4B012}"/>
              </a:ext>
            </a:extLst>
          </p:cNvPr>
          <p:cNvSpPr>
            <a:spLocks/>
          </p:cNvSpPr>
          <p:nvPr/>
        </p:nvSpPr>
        <p:spPr>
          <a:xfrm>
            <a:off x="5792224" y="2307836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8" name="Rectangle: Top Corners Rounded 234">
            <a:extLst>
              <a:ext uri="{FF2B5EF4-FFF2-40B4-BE49-F238E27FC236}">
                <a16:creationId xmlns:a16="http://schemas.microsoft.com/office/drawing/2014/main" id="{855C2C27-4589-0434-B75F-769B15F5EBB4}"/>
              </a:ext>
            </a:extLst>
          </p:cNvPr>
          <p:cNvSpPr>
            <a:spLocks/>
          </p:cNvSpPr>
          <p:nvPr/>
        </p:nvSpPr>
        <p:spPr>
          <a:xfrm>
            <a:off x="6959970" y="2307836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9" name="Rectangle: Top Corners Rounded 235">
            <a:extLst>
              <a:ext uri="{FF2B5EF4-FFF2-40B4-BE49-F238E27FC236}">
                <a16:creationId xmlns:a16="http://schemas.microsoft.com/office/drawing/2014/main" id="{6F021BFB-50BF-0FF6-9285-62DA43E80489}"/>
              </a:ext>
            </a:extLst>
          </p:cNvPr>
          <p:cNvSpPr>
            <a:spLocks/>
          </p:cNvSpPr>
          <p:nvPr/>
        </p:nvSpPr>
        <p:spPr>
          <a:xfrm>
            <a:off x="1011216" y="2626902"/>
            <a:ext cx="3555765" cy="275027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9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Napi Bebas Bersyarat</a:t>
            </a:r>
            <a:endParaRPr lang="en-ID" sz="9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0" name="Rectangle: Top Corners Rounded 236">
            <a:extLst>
              <a:ext uri="{FF2B5EF4-FFF2-40B4-BE49-F238E27FC236}">
                <a16:creationId xmlns:a16="http://schemas.microsoft.com/office/drawing/2014/main" id="{7A7855BF-B625-6C2E-4FE8-2A504C1E67DD}"/>
              </a:ext>
            </a:extLst>
          </p:cNvPr>
          <p:cNvSpPr>
            <a:spLocks/>
          </p:cNvSpPr>
          <p:nvPr/>
        </p:nvSpPr>
        <p:spPr>
          <a:xfrm>
            <a:off x="4611234" y="2622306"/>
            <a:ext cx="1121516" cy="279035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1" name="Rectangle: Top Corners Rounded 237">
            <a:extLst>
              <a:ext uri="{FF2B5EF4-FFF2-40B4-BE49-F238E27FC236}">
                <a16:creationId xmlns:a16="http://schemas.microsoft.com/office/drawing/2014/main" id="{3D77C2FD-9471-CEA1-D454-02DE49E24DB1}"/>
              </a:ext>
            </a:extLst>
          </p:cNvPr>
          <p:cNvSpPr>
            <a:spLocks/>
          </p:cNvSpPr>
          <p:nvPr/>
        </p:nvSpPr>
        <p:spPr>
          <a:xfrm>
            <a:off x="5792224" y="2622307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2" name="Rectangle: Top Corners Rounded 238">
            <a:extLst>
              <a:ext uri="{FF2B5EF4-FFF2-40B4-BE49-F238E27FC236}">
                <a16:creationId xmlns:a16="http://schemas.microsoft.com/office/drawing/2014/main" id="{DF9BC8AD-FEA8-7890-B1F1-154878B2CD25}"/>
              </a:ext>
            </a:extLst>
          </p:cNvPr>
          <p:cNvSpPr>
            <a:spLocks/>
          </p:cNvSpPr>
          <p:nvPr/>
        </p:nvSpPr>
        <p:spPr>
          <a:xfrm>
            <a:off x="6959970" y="2622307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83" name="Group 240">
            <a:extLst>
              <a:ext uri="{FF2B5EF4-FFF2-40B4-BE49-F238E27FC236}">
                <a16:creationId xmlns:a16="http://schemas.microsoft.com/office/drawing/2014/main" id="{B02D758F-84EA-3D20-9D0C-DEB7A4E27A05}"/>
              </a:ext>
            </a:extLst>
          </p:cNvPr>
          <p:cNvGrpSpPr>
            <a:grpSpLocks/>
          </p:cNvGrpSpPr>
          <p:nvPr/>
        </p:nvGrpSpPr>
        <p:grpSpPr>
          <a:xfrm>
            <a:off x="1011216" y="2930301"/>
            <a:ext cx="5902524" cy="281354"/>
            <a:chOff x="285714" y="3168132"/>
            <a:chExt cx="5902524" cy="281354"/>
          </a:xfrm>
          <a:solidFill>
            <a:srgbClr val="203965"/>
          </a:solidFill>
        </p:grpSpPr>
        <p:sp>
          <p:nvSpPr>
            <p:cNvPr id="289" name="Rectangle: Top Corners Rounded 242">
              <a:extLst>
                <a:ext uri="{FF2B5EF4-FFF2-40B4-BE49-F238E27FC236}">
                  <a16:creationId xmlns:a16="http://schemas.microsoft.com/office/drawing/2014/main" id="{EBA5668E-7AB9-C14C-841F-B3D6B2224D02}"/>
                </a:ext>
              </a:extLst>
            </p:cNvPr>
            <p:cNvSpPr>
              <a:spLocks/>
            </p:cNvSpPr>
            <p:nvPr/>
          </p:nvSpPr>
          <p:spPr>
            <a:xfrm>
              <a:off x="285714" y="3172728"/>
              <a:ext cx="3555765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Napi</a:t>
              </a:r>
              <a:r>
                <a:rPr lang="en-ID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D" sz="9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Melarikan</a:t>
              </a:r>
              <a:r>
                <a:rPr lang="en-ID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D" sz="9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Diri</a:t>
              </a:r>
              <a:endParaRPr lang="en-ID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0" name="Rectangle: Top Corners Rounded 243">
              <a:extLst>
                <a:ext uri="{FF2B5EF4-FFF2-40B4-BE49-F238E27FC236}">
                  <a16:creationId xmlns:a16="http://schemas.microsoft.com/office/drawing/2014/main" id="{021C3BF6-63E7-09DF-EBAB-A69CFE02EB28}"/>
                </a:ext>
              </a:extLst>
            </p:cNvPr>
            <p:cNvSpPr>
              <a:spLocks/>
            </p:cNvSpPr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2" name="Rectangle: Top Corners Rounded 244">
              <a:extLst>
                <a:ext uri="{FF2B5EF4-FFF2-40B4-BE49-F238E27FC236}">
                  <a16:creationId xmlns:a16="http://schemas.microsoft.com/office/drawing/2014/main" id="{B97C7F9D-4152-9F17-CA34-1BCD0D0A72CF}"/>
                </a:ext>
              </a:extLst>
            </p:cNvPr>
            <p:cNvSpPr>
              <a:spLocks/>
            </p:cNvSpPr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93" name="Rectangle: Top Corners Rounded 241">
            <a:extLst>
              <a:ext uri="{FF2B5EF4-FFF2-40B4-BE49-F238E27FC236}">
                <a16:creationId xmlns:a16="http://schemas.microsoft.com/office/drawing/2014/main" id="{88CA0F5C-26D0-B561-D254-C88FC6B5CDBB}"/>
              </a:ext>
            </a:extLst>
          </p:cNvPr>
          <p:cNvSpPr>
            <a:spLocks/>
          </p:cNvSpPr>
          <p:nvPr/>
        </p:nvSpPr>
        <p:spPr>
          <a:xfrm>
            <a:off x="6959970" y="2930302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0" name="Group 271">
            <a:extLst>
              <a:ext uri="{FF2B5EF4-FFF2-40B4-BE49-F238E27FC236}">
                <a16:creationId xmlns:a16="http://schemas.microsoft.com/office/drawing/2014/main" id="{A99EE72B-80AF-B96F-42DB-2E5ABED780EC}"/>
              </a:ext>
            </a:extLst>
          </p:cNvPr>
          <p:cNvGrpSpPr>
            <a:grpSpLocks/>
          </p:cNvGrpSpPr>
          <p:nvPr/>
        </p:nvGrpSpPr>
        <p:grpSpPr>
          <a:xfrm>
            <a:off x="1004929" y="1993466"/>
            <a:ext cx="5902524" cy="281354"/>
            <a:chOff x="285714" y="3168132"/>
            <a:chExt cx="5902524" cy="281354"/>
          </a:xfrm>
          <a:solidFill>
            <a:srgbClr val="203965"/>
          </a:solidFill>
        </p:grpSpPr>
        <p:sp>
          <p:nvSpPr>
            <p:cNvPr id="301" name="Rectangle: Top Corners Rounded 273">
              <a:extLst>
                <a:ext uri="{FF2B5EF4-FFF2-40B4-BE49-F238E27FC236}">
                  <a16:creationId xmlns:a16="http://schemas.microsoft.com/office/drawing/2014/main" id="{974AA9AB-DCE7-BCF6-9F96-5EC73F8DFF11}"/>
                </a:ext>
              </a:extLst>
            </p:cNvPr>
            <p:cNvSpPr>
              <a:spLocks/>
            </p:cNvSpPr>
            <p:nvPr/>
          </p:nvSpPr>
          <p:spPr>
            <a:xfrm>
              <a:off x="285714" y="3172728"/>
              <a:ext cx="3555765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Napi</a:t>
              </a:r>
              <a:r>
                <a:rPr lang="en-ID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D" sz="900" b="0" i="0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Aktif</a:t>
              </a:r>
              <a:endParaRPr lang="en-ID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2" name="Rectangle: Top Corners Rounded 274">
              <a:extLst>
                <a:ext uri="{FF2B5EF4-FFF2-40B4-BE49-F238E27FC236}">
                  <a16:creationId xmlns:a16="http://schemas.microsoft.com/office/drawing/2014/main" id="{80129488-7678-0F06-3F9F-F3DE82D0A65E}"/>
                </a:ext>
              </a:extLst>
            </p:cNvPr>
            <p:cNvSpPr>
              <a:spLocks/>
            </p:cNvSpPr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Rectangle: Top Corners Rounded 275">
              <a:extLst>
                <a:ext uri="{FF2B5EF4-FFF2-40B4-BE49-F238E27FC236}">
                  <a16:creationId xmlns:a16="http://schemas.microsoft.com/office/drawing/2014/main" id="{4A0B831F-6C08-8415-639F-58C989C45578}"/>
                </a:ext>
              </a:extLst>
            </p:cNvPr>
            <p:cNvSpPr>
              <a:spLocks/>
            </p:cNvSpPr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5" name="Rectangle: Top Corners Rounded 272">
            <a:extLst>
              <a:ext uri="{FF2B5EF4-FFF2-40B4-BE49-F238E27FC236}">
                <a16:creationId xmlns:a16="http://schemas.microsoft.com/office/drawing/2014/main" id="{87DF850D-4A2F-89CA-FF73-A8052CDCA918}"/>
              </a:ext>
            </a:extLst>
          </p:cNvPr>
          <p:cNvSpPr>
            <a:spLocks/>
          </p:cNvSpPr>
          <p:nvPr/>
        </p:nvSpPr>
        <p:spPr>
          <a:xfrm>
            <a:off x="6953683" y="1993467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6" name="Rectangle: Rounded Corners 306">
            <a:extLst>
              <a:ext uri="{FF2B5EF4-FFF2-40B4-BE49-F238E27FC236}">
                <a16:creationId xmlns:a16="http://schemas.microsoft.com/office/drawing/2014/main" id="{745F5AE2-78DC-13A9-B3F7-5A8BB3D2EB0F}"/>
              </a:ext>
            </a:extLst>
          </p:cNvPr>
          <p:cNvSpPr>
            <a:spLocks/>
          </p:cNvSpPr>
          <p:nvPr/>
        </p:nvSpPr>
        <p:spPr>
          <a:xfrm>
            <a:off x="959818" y="1811819"/>
            <a:ext cx="7169792" cy="1566234"/>
          </a:xfrm>
          <a:prstGeom prst="roundRect">
            <a:avLst>
              <a:gd name="adj" fmla="val 4922"/>
            </a:avLst>
          </a:prstGeom>
          <a:noFill/>
          <a:ln w="19050">
            <a:solidFill>
              <a:srgbClr val="255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200" dirty="0"/>
          </a:p>
        </p:txBody>
      </p:sp>
      <p:grpSp>
        <p:nvGrpSpPr>
          <p:cNvPr id="308" name="Group 309">
            <a:extLst>
              <a:ext uri="{FF2B5EF4-FFF2-40B4-BE49-F238E27FC236}">
                <a16:creationId xmlns:a16="http://schemas.microsoft.com/office/drawing/2014/main" id="{D2277743-3D9C-04CC-E2FA-6888EE23A611}"/>
              </a:ext>
            </a:extLst>
          </p:cNvPr>
          <p:cNvGrpSpPr>
            <a:grpSpLocks/>
          </p:cNvGrpSpPr>
          <p:nvPr/>
        </p:nvGrpSpPr>
        <p:grpSpPr>
          <a:xfrm>
            <a:off x="1397991" y="1673347"/>
            <a:ext cx="5515749" cy="281354"/>
            <a:chOff x="672489" y="3168132"/>
            <a:chExt cx="5515749" cy="281354"/>
          </a:xfrm>
          <a:solidFill>
            <a:srgbClr val="FEBF0E"/>
          </a:solidFill>
        </p:grpSpPr>
        <p:sp>
          <p:nvSpPr>
            <p:cNvPr id="309" name="Rectangle: Top Corners Rounded 311">
              <a:extLst>
                <a:ext uri="{FF2B5EF4-FFF2-40B4-BE49-F238E27FC236}">
                  <a16:creationId xmlns:a16="http://schemas.microsoft.com/office/drawing/2014/main" id="{E8E9452C-2085-2B18-9F42-2E6111BA7990}"/>
                </a:ext>
              </a:extLst>
            </p:cNvPr>
            <p:cNvSpPr>
              <a:spLocks/>
            </p:cNvSpPr>
            <p:nvPr/>
          </p:nvSpPr>
          <p:spPr>
            <a:xfrm>
              <a:off x="672489" y="3172728"/>
              <a:ext cx="3168990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b="1" i="0" dirty="0" err="1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Ditjen</a:t>
              </a:r>
              <a:r>
                <a:rPr lang="en-ID" sz="900" b="1" i="0" dirty="0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PAS</a:t>
              </a:r>
              <a:endParaRPr lang="en-ID" sz="900" b="1" dirty="0">
                <a:solidFill>
                  <a:srgbClr val="20396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0" name="Rectangle: Top Corners Rounded 312">
              <a:extLst>
                <a:ext uri="{FF2B5EF4-FFF2-40B4-BE49-F238E27FC236}">
                  <a16:creationId xmlns:a16="http://schemas.microsoft.com/office/drawing/2014/main" id="{049D5C2D-101B-BCC9-C4D0-406EE9F5CCC9}"/>
                </a:ext>
              </a:extLst>
            </p:cNvPr>
            <p:cNvSpPr>
              <a:spLocks/>
            </p:cNvSpPr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1" name="Rectangle: Top Corners Rounded 313">
              <a:extLst>
                <a:ext uri="{FF2B5EF4-FFF2-40B4-BE49-F238E27FC236}">
                  <a16:creationId xmlns:a16="http://schemas.microsoft.com/office/drawing/2014/main" id="{2B0B7A38-3E34-E18B-17BC-822395F75AF6}"/>
                </a:ext>
              </a:extLst>
            </p:cNvPr>
            <p:cNvSpPr>
              <a:spLocks/>
            </p:cNvSpPr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2" name="Rectangle: Top Corners Rounded 310">
            <a:extLst>
              <a:ext uri="{FF2B5EF4-FFF2-40B4-BE49-F238E27FC236}">
                <a16:creationId xmlns:a16="http://schemas.microsoft.com/office/drawing/2014/main" id="{BAC5FD33-F10F-DF80-EAA8-045C6BFBCDB1}"/>
              </a:ext>
            </a:extLst>
          </p:cNvPr>
          <p:cNvSpPr>
            <a:spLocks/>
          </p:cNvSpPr>
          <p:nvPr/>
        </p:nvSpPr>
        <p:spPr>
          <a:xfrm>
            <a:off x="6959970" y="1673348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3" name="Rectangle: Top Corners Rounded 338">
            <a:extLst>
              <a:ext uri="{FF2B5EF4-FFF2-40B4-BE49-F238E27FC236}">
                <a16:creationId xmlns:a16="http://schemas.microsoft.com/office/drawing/2014/main" id="{BC36D870-EE09-9682-FD18-890F055A94A2}"/>
              </a:ext>
            </a:extLst>
          </p:cNvPr>
          <p:cNvSpPr>
            <a:spLocks/>
          </p:cNvSpPr>
          <p:nvPr/>
        </p:nvSpPr>
        <p:spPr>
          <a:xfrm>
            <a:off x="5777002" y="1646482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314" name="Rectangle: Top Corners Rounded 339">
            <a:extLst>
              <a:ext uri="{FF2B5EF4-FFF2-40B4-BE49-F238E27FC236}">
                <a16:creationId xmlns:a16="http://schemas.microsoft.com/office/drawing/2014/main" id="{7F6DE150-A2D8-E120-77E9-9BAECFA2C56B}"/>
              </a:ext>
            </a:extLst>
          </p:cNvPr>
          <p:cNvSpPr>
            <a:spLocks/>
          </p:cNvSpPr>
          <p:nvPr/>
        </p:nvSpPr>
        <p:spPr>
          <a:xfrm>
            <a:off x="5767438" y="1962183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1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5" name="Rectangle: Top Corners Rounded 340">
            <a:extLst>
              <a:ext uri="{FF2B5EF4-FFF2-40B4-BE49-F238E27FC236}">
                <a16:creationId xmlns:a16="http://schemas.microsoft.com/office/drawing/2014/main" id="{860B6BFE-E01E-88B3-FCF0-BBEC82F079B1}"/>
              </a:ext>
            </a:extLst>
          </p:cNvPr>
          <p:cNvSpPr>
            <a:spLocks/>
          </p:cNvSpPr>
          <p:nvPr/>
        </p:nvSpPr>
        <p:spPr>
          <a:xfrm>
            <a:off x="5757874" y="2279916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</p:txBody>
      </p:sp>
      <p:sp>
        <p:nvSpPr>
          <p:cNvPr id="316" name="Rectangle: Top Corners Rounded 341">
            <a:extLst>
              <a:ext uri="{FF2B5EF4-FFF2-40B4-BE49-F238E27FC236}">
                <a16:creationId xmlns:a16="http://schemas.microsoft.com/office/drawing/2014/main" id="{E442C81C-2A84-D5FC-370C-E67C7875C6B2}"/>
              </a:ext>
            </a:extLst>
          </p:cNvPr>
          <p:cNvSpPr>
            <a:spLocks/>
          </p:cNvSpPr>
          <p:nvPr/>
        </p:nvSpPr>
        <p:spPr>
          <a:xfrm>
            <a:off x="5748310" y="2610349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317" name="Rectangle: Top Corners Rounded 342">
            <a:extLst>
              <a:ext uri="{FF2B5EF4-FFF2-40B4-BE49-F238E27FC236}">
                <a16:creationId xmlns:a16="http://schemas.microsoft.com/office/drawing/2014/main" id="{1BF88CFB-0437-3AC2-25D4-4709A2ABCC81}"/>
              </a:ext>
            </a:extLst>
          </p:cNvPr>
          <p:cNvSpPr>
            <a:spLocks/>
          </p:cNvSpPr>
          <p:nvPr/>
        </p:nvSpPr>
        <p:spPr>
          <a:xfrm>
            <a:off x="5764146" y="2915382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318" name="Rectangle: Top Corners Rounded 343">
            <a:extLst>
              <a:ext uri="{FF2B5EF4-FFF2-40B4-BE49-F238E27FC236}">
                <a16:creationId xmlns:a16="http://schemas.microsoft.com/office/drawing/2014/main" id="{0C5DC79A-E39C-41CD-5222-694370FA4B68}"/>
              </a:ext>
            </a:extLst>
          </p:cNvPr>
          <p:cNvSpPr>
            <a:spLocks/>
          </p:cNvSpPr>
          <p:nvPr/>
        </p:nvSpPr>
        <p:spPr>
          <a:xfrm>
            <a:off x="5754582" y="3343351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319" name="Rectangle: Top Corners Rounded 344">
            <a:extLst>
              <a:ext uri="{FF2B5EF4-FFF2-40B4-BE49-F238E27FC236}">
                <a16:creationId xmlns:a16="http://schemas.microsoft.com/office/drawing/2014/main" id="{2BEB8EF4-00F1-8858-5035-BF92FB1822C6}"/>
              </a:ext>
            </a:extLst>
          </p:cNvPr>
          <p:cNvSpPr>
            <a:spLocks/>
          </p:cNvSpPr>
          <p:nvPr/>
        </p:nvSpPr>
        <p:spPr>
          <a:xfrm>
            <a:off x="6948302" y="1644919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320" name="Rectangle: Top Corners Rounded 345">
            <a:extLst>
              <a:ext uri="{FF2B5EF4-FFF2-40B4-BE49-F238E27FC236}">
                <a16:creationId xmlns:a16="http://schemas.microsoft.com/office/drawing/2014/main" id="{09CB1883-2E02-9A1D-2913-FDC3AEA88885}"/>
              </a:ext>
            </a:extLst>
          </p:cNvPr>
          <p:cNvSpPr>
            <a:spLocks/>
          </p:cNvSpPr>
          <p:nvPr/>
        </p:nvSpPr>
        <p:spPr>
          <a:xfrm>
            <a:off x="6950848" y="1963342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1" name="Rectangle: Top Corners Rounded 346">
            <a:extLst>
              <a:ext uri="{FF2B5EF4-FFF2-40B4-BE49-F238E27FC236}">
                <a16:creationId xmlns:a16="http://schemas.microsoft.com/office/drawing/2014/main" id="{791DCE03-610E-E35F-432D-DB1D20292061}"/>
              </a:ext>
            </a:extLst>
          </p:cNvPr>
          <p:cNvSpPr>
            <a:spLocks/>
          </p:cNvSpPr>
          <p:nvPr/>
        </p:nvSpPr>
        <p:spPr>
          <a:xfrm>
            <a:off x="6953394" y="2281765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322" name="Rectangle: Top Corners Rounded 347">
            <a:extLst>
              <a:ext uri="{FF2B5EF4-FFF2-40B4-BE49-F238E27FC236}">
                <a16:creationId xmlns:a16="http://schemas.microsoft.com/office/drawing/2014/main" id="{F34CA510-0E5E-63DD-AFD1-2D1DA1822A1B}"/>
              </a:ext>
            </a:extLst>
          </p:cNvPr>
          <p:cNvSpPr>
            <a:spLocks/>
          </p:cNvSpPr>
          <p:nvPr/>
        </p:nvSpPr>
        <p:spPr>
          <a:xfrm>
            <a:off x="6955940" y="2600188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24" name="Rectangle: Top Corners Rounded 348">
            <a:extLst>
              <a:ext uri="{FF2B5EF4-FFF2-40B4-BE49-F238E27FC236}">
                <a16:creationId xmlns:a16="http://schemas.microsoft.com/office/drawing/2014/main" id="{B93E9618-5585-D56C-1A6E-133A9FD02551}"/>
              </a:ext>
            </a:extLst>
          </p:cNvPr>
          <p:cNvSpPr>
            <a:spLocks/>
          </p:cNvSpPr>
          <p:nvPr/>
        </p:nvSpPr>
        <p:spPr>
          <a:xfrm>
            <a:off x="6958486" y="2918611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25" name="Rectangle: Top Corners Rounded 349">
            <a:extLst>
              <a:ext uri="{FF2B5EF4-FFF2-40B4-BE49-F238E27FC236}">
                <a16:creationId xmlns:a16="http://schemas.microsoft.com/office/drawing/2014/main" id="{52041D11-8158-C87C-E7BB-05CB6708A832}"/>
              </a:ext>
            </a:extLst>
          </p:cNvPr>
          <p:cNvSpPr>
            <a:spLocks/>
          </p:cNvSpPr>
          <p:nvPr/>
        </p:nvSpPr>
        <p:spPr>
          <a:xfrm>
            <a:off x="6961032" y="3353769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331" name="Table 350">
            <a:extLst>
              <a:ext uri="{FF2B5EF4-FFF2-40B4-BE49-F238E27FC236}">
                <a16:creationId xmlns:a16="http://schemas.microsoft.com/office/drawing/2014/main" id="{6CF232E0-8AF7-F0A5-331B-C23825E91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687200"/>
              </p:ext>
            </p:extLst>
          </p:nvPr>
        </p:nvGraphicFramePr>
        <p:xfrm>
          <a:off x="4562593" y="1662076"/>
          <a:ext cx="3567018" cy="1588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1434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1197184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</a:tblGrid>
              <a:tr h="30698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34.687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34.687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89311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34.686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34.686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9947204"/>
                  </a:ext>
                </a:extLst>
              </a:tr>
              <a:tr h="32983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  <a:endParaRPr lang="en-ID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Nunito sans" pitchFamily="2" charset="0"/>
                        <a:ea typeface="+mn-ea"/>
                        <a:cs typeface="+mn-cs"/>
                      </a:endParaRP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extLst>
                  <a:ext uri="{0D108BD9-81ED-4DB2-BD59-A6C34878D82A}">
                    <a16:rowId xmlns:a16="http://schemas.microsoft.com/office/drawing/2014/main" val="2301837139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extLst>
                  <a:ext uri="{0D108BD9-81ED-4DB2-BD59-A6C34878D82A}">
                    <a16:rowId xmlns:a16="http://schemas.microsoft.com/office/drawing/2014/main" val="300281189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313" marR="8313" marT="831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313" marR="8313" marT="8313" marB="0" anchor="ctr"/>
                </a:tc>
                <a:extLst>
                  <a:ext uri="{0D108BD9-81ED-4DB2-BD59-A6C34878D82A}">
                    <a16:rowId xmlns:a16="http://schemas.microsoft.com/office/drawing/2014/main" val="1772285168"/>
                  </a:ext>
                </a:extLst>
              </a:tr>
            </a:tbl>
          </a:graphicData>
        </a:graphic>
      </p:graphicFrame>
      <p:grpSp>
        <p:nvGrpSpPr>
          <p:cNvPr id="96" name="Group 325">
            <a:extLst>
              <a:ext uri="{FF2B5EF4-FFF2-40B4-BE49-F238E27FC236}">
                <a16:creationId xmlns:a16="http://schemas.microsoft.com/office/drawing/2014/main" id="{EE53DC01-1D0D-0678-883D-26D4253C7296}"/>
              </a:ext>
            </a:extLst>
          </p:cNvPr>
          <p:cNvGrpSpPr>
            <a:grpSpLocks/>
          </p:cNvGrpSpPr>
          <p:nvPr/>
        </p:nvGrpSpPr>
        <p:grpSpPr>
          <a:xfrm>
            <a:off x="1429965" y="3559365"/>
            <a:ext cx="5505007" cy="281354"/>
            <a:chOff x="683231" y="3168132"/>
            <a:chExt cx="5505007" cy="281354"/>
          </a:xfrm>
          <a:solidFill>
            <a:srgbClr val="FEBF0E"/>
          </a:solidFill>
        </p:grpSpPr>
        <p:sp>
          <p:nvSpPr>
            <p:cNvPr id="97" name="Rectangle: Top Corners Rounded 327">
              <a:extLst>
                <a:ext uri="{FF2B5EF4-FFF2-40B4-BE49-F238E27FC236}">
                  <a16:creationId xmlns:a16="http://schemas.microsoft.com/office/drawing/2014/main" id="{C4380A63-D75B-293C-D5CE-5B18F35A6C2E}"/>
                </a:ext>
              </a:extLst>
            </p:cNvPr>
            <p:cNvSpPr>
              <a:spLocks/>
            </p:cNvSpPr>
            <p:nvPr/>
          </p:nvSpPr>
          <p:spPr>
            <a:xfrm>
              <a:off x="683231" y="3172728"/>
              <a:ext cx="3158248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b="1" i="0" dirty="0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BNN (</a:t>
              </a:r>
              <a:r>
                <a:rPr lang="en-ID" sz="900" b="1" i="0" dirty="0" err="1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Kasus</a:t>
              </a:r>
              <a:r>
                <a:rPr lang="en-ID" sz="900" b="1" i="0" dirty="0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D" sz="900" b="1" i="0" dirty="0" err="1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Narkoba</a:t>
              </a:r>
              <a:r>
                <a:rPr lang="en-ID" sz="900" b="1" i="0" dirty="0">
                  <a:solidFill>
                    <a:srgbClr val="203965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  <a:endParaRPr lang="en-ID" sz="900" b="1" dirty="0">
                <a:solidFill>
                  <a:srgbClr val="20396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: Top Corners Rounded 328">
              <a:extLst>
                <a:ext uri="{FF2B5EF4-FFF2-40B4-BE49-F238E27FC236}">
                  <a16:creationId xmlns:a16="http://schemas.microsoft.com/office/drawing/2014/main" id="{AB5DAC35-FAC5-B33C-3978-0C7825AF05AD}"/>
                </a:ext>
              </a:extLst>
            </p:cNvPr>
            <p:cNvSpPr>
              <a:spLocks/>
            </p:cNvSpPr>
            <p:nvPr/>
          </p:nvSpPr>
          <p:spPr>
            <a:xfrm>
              <a:off x="3885732" y="316813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: Top Corners Rounded 329">
              <a:extLst>
                <a:ext uri="{FF2B5EF4-FFF2-40B4-BE49-F238E27FC236}">
                  <a16:creationId xmlns:a16="http://schemas.microsoft.com/office/drawing/2014/main" id="{FE406764-1ABA-A705-9448-53414BAA904A}"/>
                </a:ext>
              </a:extLst>
            </p:cNvPr>
            <p:cNvSpPr>
              <a:spLocks/>
            </p:cNvSpPr>
            <p:nvPr/>
          </p:nvSpPr>
          <p:spPr>
            <a:xfrm>
              <a:off x="5066722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1" name="Rectangle: Top Corners Rounded 326">
            <a:extLst>
              <a:ext uri="{FF2B5EF4-FFF2-40B4-BE49-F238E27FC236}">
                <a16:creationId xmlns:a16="http://schemas.microsoft.com/office/drawing/2014/main" id="{E997D68E-1086-352D-C2ED-55821DAE52C3}"/>
              </a:ext>
            </a:extLst>
          </p:cNvPr>
          <p:cNvSpPr>
            <a:spLocks/>
          </p:cNvSpPr>
          <p:nvPr/>
        </p:nvSpPr>
        <p:spPr>
          <a:xfrm>
            <a:off x="6981202" y="3559366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2" name="Table 352">
            <a:extLst>
              <a:ext uri="{FF2B5EF4-FFF2-40B4-BE49-F238E27FC236}">
                <a16:creationId xmlns:a16="http://schemas.microsoft.com/office/drawing/2014/main" id="{A470E089-87B4-464E-45A1-8440FAFC07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772049"/>
              </p:ext>
            </p:extLst>
          </p:nvPr>
        </p:nvGraphicFramePr>
        <p:xfrm>
          <a:off x="4575293" y="3564295"/>
          <a:ext cx="3567018" cy="3017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1434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1132073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1233511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  <a:endParaRPr lang="en-ID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  <a:ea typeface="+mn-ea"/>
                        <a:cs typeface="+mn-cs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288361120"/>
                  </a:ext>
                </a:extLst>
              </a:tr>
            </a:tbl>
          </a:graphicData>
        </a:graphic>
      </p:graphicFrame>
      <p:pic>
        <p:nvPicPr>
          <p:cNvPr id="105" name="Picture 106">
            <a:extLst>
              <a:ext uri="{FF2B5EF4-FFF2-40B4-BE49-F238E27FC236}">
                <a16:creationId xmlns:a16="http://schemas.microsoft.com/office/drawing/2014/main" id="{BB12DD6F-A44B-EF68-02AF-B5135531FF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47" y="1645364"/>
            <a:ext cx="312769" cy="234990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</a:effectLst>
        </p:spPr>
      </p:pic>
      <p:pic>
        <p:nvPicPr>
          <p:cNvPr id="106" name="Picture 20">
            <a:extLst>
              <a:ext uri="{FF2B5EF4-FFF2-40B4-BE49-F238E27FC236}">
                <a16:creationId xmlns:a16="http://schemas.microsoft.com/office/drawing/2014/main" id="{4913F98A-1E95-37D2-0EA0-F66A43DD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6" y="3542795"/>
            <a:ext cx="309749" cy="314389"/>
          </a:xfrm>
          <a:prstGeom prst="rect">
            <a:avLst/>
          </a:prstGeom>
        </p:spPr>
      </p:pic>
      <p:grpSp>
        <p:nvGrpSpPr>
          <p:cNvPr id="126" name="Group 266">
            <a:extLst>
              <a:ext uri="{FF2B5EF4-FFF2-40B4-BE49-F238E27FC236}">
                <a16:creationId xmlns:a16="http://schemas.microsoft.com/office/drawing/2014/main" id="{AAF59DD5-D8F7-EE62-F8DA-9D5F57F1C144}"/>
              </a:ext>
            </a:extLst>
          </p:cNvPr>
          <p:cNvGrpSpPr>
            <a:grpSpLocks/>
          </p:cNvGrpSpPr>
          <p:nvPr/>
        </p:nvGrpSpPr>
        <p:grpSpPr>
          <a:xfrm>
            <a:off x="9094839" y="1523597"/>
            <a:ext cx="2932805" cy="2085764"/>
            <a:chOff x="9059072" y="2643934"/>
            <a:chExt cx="2932805" cy="2085764"/>
          </a:xfrm>
        </p:grpSpPr>
        <p:grpSp>
          <p:nvGrpSpPr>
            <p:cNvPr id="127" name="Group 218">
              <a:extLst>
                <a:ext uri="{FF2B5EF4-FFF2-40B4-BE49-F238E27FC236}">
                  <a16:creationId xmlns:a16="http://schemas.microsoft.com/office/drawing/2014/main" id="{6058433A-BCEE-D478-B115-AC7F68C5788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060958" y="2643934"/>
              <a:ext cx="2901980" cy="643852"/>
              <a:chOff x="7420524" y="2353074"/>
              <a:chExt cx="2101752" cy="400110"/>
            </a:xfrm>
          </p:grpSpPr>
          <p:grpSp>
            <p:nvGrpSpPr>
              <p:cNvPr id="365" name="Group 243">
                <a:extLst>
                  <a:ext uri="{FF2B5EF4-FFF2-40B4-BE49-F238E27FC236}">
                    <a16:creationId xmlns:a16="http://schemas.microsoft.com/office/drawing/2014/main" id="{4C1CE45A-07D9-AB32-37FD-0B5A28BD31F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32429" y="2353074"/>
                <a:ext cx="2089847" cy="400110"/>
                <a:chOff x="7462853" y="1801478"/>
                <a:chExt cx="2089847" cy="646332"/>
              </a:xfrm>
            </p:grpSpPr>
            <p:sp>
              <p:nvSpPr>
                <p:cNvPr id="368" name="Rectangle 246">
                  <a:extLst>
                    <a:ext uri="{FF2B5EF4-FFF2-40B4-BE49-F238E27FC236}">
                      <a16:creationId xmlns:a16="http://schemas.microsoft.com/office/drawing/2014/main" id="{D2296C74-6EFB-D9D2-CC51-A0895A48A84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3" y="1801478"/>
                  <a:ext cx="2089847" cy="646330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69" name="Pentagon 2">
                  <a:extLst>
                    <a:ext uri="{FF2B5EF4-FFF2-40B4-BE49-F238E27FC236}">
                      <a16:creationId xmlns:a16="http://schemas.microsoft.com/office/drawing/2014/main" id="{801D937D-B0CC-1A8E-F9D0-B46984A74F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80"/>
                  <a:ext cx="1063952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66" name="TextBox 244">
                <a:extLst>
                  <a:ext uri="{FF2B5EF4-FFF2-40B4-BE49-F238E27FC236}">
                    <a16:creationId xmlns:a16="http://schemas.microsoft.com/office/drawing/2014/main" id="{42DA4313-1738-F012-358B-174A51526A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524" y="2427781"/>
                <a:ext cx="1075844" cy="2486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sv-SE" sz="1000" b="1" dirty="0">
                    <a:solidFill>
                      <a:srgbClr val="203965"/>
                    </a:solidFill>
                    <a:latin typeface="Nunito sans" pitchFamily="2" charset="0"/>
                    <a:cs typeface="Poppins" pitchFamily="2" charset="77"/>
                  </a:rPr>
                  <a:t>1 JANUARI-27 OKTOBER 2025</a:t>
                </a:r>
              </a:p>
            </p:txBody>
          </p:sp>
        </p:grpSp>
        <p:grpSp>
          <p:nvGrpSpPr>
            <p:cNvPr id="352" name="Group 248">
              <a:extLst>
                <a:ext uri="{FF2B5EF4-FFF2-40B4-BE49-F238E27FC236}">
                  <a16:creationId xmlns:a16="http://schemas.microsoft.com/office/drawing/2014/main" id="{5DADCD85-D757-0156-11AC-9D770B036C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9073739" y="3364895"/>
              <a:ext cx="2889192" cy="643850"/>
              <a:chOff x="7429786" y="2353077"/>
              <a:chExt cx="2092492" cy="400109"/>
            </a:xfrm>
          </p:grpSpPr>
          <p:grpSp>
            <p:nvGrpSpPr>
              <p:cNvPr id="360" name="Group 249">
                <a:extLst>
                  <a:ext uri="{FF2B5EF4-FFF2-40B4-BE49-F238E27FC236}">
                    <a16:creationId xmlns:a16="http://schemas.microsoft.com/office/drawing/2014/main" id="{78026870-8074-F832-ABE4-E6E28422E13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32430" y="2353077"/>
                <a:ext cx="2089848" cy="400109"/>
                <a:chOff x="7462854" y="1801480"/>
                <a:chExt cx="2089848" cy="646330"/>
              </a:xfrm>
            </p:grpSpPr>
            <p:sp>
              <p:nvSpPr>
                <p:cNvPr id="363" name="Rectangle 252">
                  <a:extLst>
                    <a:ext uri="{FF2B5EF4-FFF2-40B4-BE49-F238E27FC236}">
                      <a16:creationId xmlns:a16="http://schemas.microsoft.com/office/drawing/2014/main" id="{D702D466-1E6B-DFC0-3203-8C163F82736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5" y="1801480"/>
                  <a:ext cx="2089847" cy="646330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ID" sz="1600" b="1" dirty="0">
                      <a:solidFill>
                        <a:schemeClr val="bg1"/>
                      </a:solidFill>
                      <a:latin typeface="Nunito sans" pitchFamily="2" charset="0"/>
                      <a:cs typeface="Open Sans Light"/>
                    </a:rPr>
                    <a:t>0</a:t>
                  </a:r>
                  <a:r>
                    <a:rPr lang="en-ID" sz="1600" dirty="0"/>
                    <a:t> </a:t>
                  </a:r>
                  <a:r>
                    <a:rPr lang="id-ID" b="1" dirty="0">
                      <a:solidFill>
                        <a:schemeClr val="bg1"/>
                      </a:solidFill>
                      <a:latin typeface="Nunito sans" pitchFamily="2" charset="0"/>
                      <a:cs typeface="Open Sans Light"/>
                    </a:rPr>
                    <a:t> </a:t>
                  </a:r>
                  <a:r>
                    <a:rPr lang="en-ID" b="1" dirty="0">
                      <a:solidFill>
                        <a:schemeClr val="bg1"/>
                      </a:solidFill>
                      <a:latin typeface="Nunito sans" pitchFamily="2" charset="0"/>
                      <a:cs typeface="Open Sans Light"/>
                    </a:rPr>
                    <a:t>   </a:t>
                  </a:r>
                  <a:r>
                    <a:rPr lang="id-ID" b="1" dirty="0">
                      <a:solidFill>
                        <a:schemeClr val="bg1"/>
                      </a:solidFill>
                      <a:latin typeface="Nunito sans" pitchFamily="2" charset="0"/>
                      <a:cs typeface="Open Sans Light"/>
                    </a:rPr>
                    <a:t> </a:t>
                  </a:r>
                  <a:r>
                    <a:rPr lang="en-ID" b="1" dirty="0">
                      <a:solidFill>
                        <a:schemeClr val="bg1"/>
                      </a:solidFill>
                      <a:latin typeface="Nunito sans" pitchFamily="2" charset="0"/>
                      <a:cs typeface="Open Sans Light"/>
                    </a:rPr>
                    <a:t>  </a:t>
                  </a:r>
                  <a:r>
                    <a:rPr lang="id-ID" b="1" dirty="0">
                      <a:solidFill>
                        <a:schemeClr val="bg1"/>
                      </a:solidFill>
                      <a:latin typeface="Nunito sans" pitchFamily="2" charset="0"/>
                      <a:cs typeface="Open Sans Light"/>
                    </a:rPr>
                    <a:t> </a:t>
                  </a:r>
                  <a:r>
                    <a:rPr lang="en-ID" b="1" dirty="0">
                      <a:solidFill>
                        <a:schemeClr val="bg1"/>
                      </a:solidFill>
                      <a:latin typeface="Nunito sans" pitchFamily="2" charset="0"/>
                      <a:cs typeface="Open Sans Light"/>
                    </a:rPr>
                    <a:t>  </a:t>
                  </a:r>
                  <a:r>
                    <a:rPr lang="en-US" b="1" dirty="0">
                      <a:solidFill>
                        <a:schemeClr val="bg1"/>
                      </a:solidFill>
                      <a:latin typeface="Nunito sans" pitchFamily="2" charset="0"/>
                      <a:cs typeface="Open Sans Light"/>
                    </a:rPr>
                    <a:t> </a:t>
                  </a:r>
                  <a:r>
                    <a:rPr lang="id-ID" b="1" dirty="0">
                      <a:solidFill>
                        <a:schemeClr val="bg1"/>
                      </a:solidFill>
                      <a:latin typeface="Nunito sans" pitchFamily="2" charset="0"/>
                      <a:cs typeface="Open Sans Light"/>
                    </a:rPr>
                    <a:t> </a:t>
                  </a:r>
                  <a:endParaRPr lang="en-US" b="1" dirty="0">
                    <a:solidFill>
                      <a:schemeClr val="bg1"/>
                    </a:solidFill>
                    <a:latin typeface="Nunito sans" pitchFamily="2" charset="0"/>
                    <a:cs typeface="Open Sans Light"/>
                  </a:endParaRPr>
                </a:p>
              </p:txBody>
            </p:sp>
            <p:sp>
              <p:nvSpPr>
                <p:cNvPr id="364" name="Pentagon 2">
                  <a:extLst>
                    <a:ext uri="{FF2B5EF4-FFF2-40B4-BE49-F238E27FC236}">
                      <a16:creationId xmlns:a16="http://schemas.microsoft.com/office/drawing/2014/main" id="{6F2CC4B6-98AA-4221-B28C-79EDC3A59B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80"/>
                  <a:ext cx="1063952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61" name="TextBox 250">
                <a:extLst>
                  <a:ext uri="{FF2B5EF4-FFF2-40B4-BE49-F238E27FC236}">
                    <a16:creationId xmlns:a16="http://schemas.microsoft.com/office/drawing/2014/main" id="{8C55743E-7FAC-46A5-DC12-94DDB31347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9786" y="2477146"/>
                <a:ext cx="1239686" cy="15779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203965"/>
                    </a:solidFill>
                    <a:latin typeface="Nunito sans" pitchFamily="2" charset="0"/>
                    <a:cs typeface="Poppins" pitchFamily="2" charset="77"/>
                  </a:rPr>
                  <a:t>28 OKTOBER 2025</a:t>
                </a:r>
                <a:endParaRPr lang="sv-SE" sz="1050" b="1" dirty="0">
                  <a:solidFill>
                    <a:srgbClr val="203965"/>
                  </a:solidFill>
                  <a:latin typeface="Nunito sans" pitchFamily="2" charset="0"/>
                  <a:cs typeface="Poppins" pitchFamily="2" charset="77"/>
                </a:endParaRPr>
              </a:p>
            </p:txBody>
          </p:sp>
          <p:sp>
            <p:nvSpPr>
              <p:cNvPr id="362" name="Subtitle 2">
                <a:extLst>
                  <a:ext uri="{FF2B5EF4-FFF2-40B4-BE49-F238E27FC236}">
                    <a16:creationId xmlns:a16="http://schemas.microsoft.com/office/drawing/2014/main" id="{E570085E-18D0-41E8-828A-2969BA455A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0332" y="2414178"/>
                <a:ext cx="731939" cy="22951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00000"/>
                  </a:lnSpc>
                </a:pPr>
                <a:endParaRPr lang="en-US" sz="1800" b="1" dirty="0">
                  <a:solidFill>
                    <a:schemeClr val="lt1"/>
                  </a:solidFill>
                  <a:latin typeface="Nunito sans" pitchFamily="2" charset="0"/>
                  <a:cs typeface="+mn-cs"/>
                </a:endParaRPr>
              </a:p>
            </p:txBody>
          </p:sp>
        </p:grpSp>
        <p:grpSp>
          <p:nvGrpSpPr>
            <p:cNvPr id="354" name="Group 254">
              <a:extLst>
                <a:ext uri="{FF2B5EF4-FFF2-40B4-BE49-F238E27FC236}">
                  <a16:creationId xmlns:a16="http://schemas.microsoft.com/office/drawing/2014/main" id="{44BA7F6D-F802-A6D1-52C4-9C90207553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9059072" y="4085847"/>
              <a:ext cx="2932805" cy="643851"/>
              <a:chOff x="7419170" y="2353077"/>
              <a:chExt cx="2124080" cy="400110"/>
            </a:xfrm>
          </p:grpSpPr>
          <p:grpSp>
            <p:nvGrpSpPr>
              <p:cNvPr id="355" name="Group 255">
                <a:extLst>
                  <a:ext uri="{FF2B5EF4-FFF2-40B4-BE49-F238E27FC236}">
                    <a16:creationId xmlns:a16="http://schemas.microsoft.com/office/drawing/2014/main" id="{87D5CDA1-0D18-48EE-FE72-86B5275ADBE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32430" y="2353077"/>
                <a:ext cx="2089847" cy="400110"/>
                <a:chOff x="7462854" y="1801479"/>
                <a:chExt cx="2089847" cy="646331"/>
              </a:xfrm>
            </p:grpSpPr>
            <p:sp>
              <p:nvSpPr>
                <p:cNvPr id="358" name="Rectangle 258">
                  <a:extLst>
                    <a:ext uri="{FF2B5EF4-FFF2-40B4-BE49-F238E27FC236}">
                      <a16:creationId xmlns:a16="http://schemas.microsoft.com/office/drawing/2014/main" id="{D5F4411D-BFB0-43F6-CD86-BE8155F962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79"/>
                  <a:ext cx="2089847" cy="646330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id-ID" b="1" dirty="0">
                      <a:solidFill>
                        <a:schemeClr val="bg1"/>
                      </a:solidFill>
                      <a:latin typeface="Nunito sans" pitchFamily="2" charset="0"/>
                      <a:cs typeface="Open Sans Light"/>
                    </a:rPr>
                    <a:t> </a:t>
                  </a:r>
                  <a:endParaRPr lang="en-ID" b="1" dirty="0">
                    <a:solidFill>
                      <a:schemeClr val="bg1"/>
                    </a:solidFill>
                    <a:latin typeface="Nunito sans" pitchFamily="2" charset="0"/>
                    <a:cs typeface="Open Sans Light"/>
                  </a:endParaRPr>
                </a:p>
              </p:txBody>
            </p:sp>
            <p:sp>
              <p:nvSpPr>
                <p:cNvPr id="359" name="Pentagon 2">
                  <a:extLst>
                    <a:ext uri="{FF2B5EF4-FFF2-40B4-BE49-F238E27FC236}">
                      <a16:creationId xmlns:a16="http://schemas.microsoft.com/office/drawing/2014/main" id="{87F4522C-DA54-82FA-0876-35E3A3FB264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5" y="1801480"/>
                  <a:ext cx="1063951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56" name="TextBox 256">
                <a:extLst>
                  <a:ext uri="{FF2B5EF4-FFF2-40B4-BE49-F238E27FC236}">
                    <a16:creationId xmlns:a16="http://schemas.microsoft.com/office/drawing/2014/main" id="{FB149FD0-97EF-85A5-7426-FB6A3F8517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9170" y="2477305"/>
                <a:ext cx="1063951" cy="16257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sv-SE" sz="1100" b="1" dirty="0">
                    <a:solidFill>
                      <a:srgbClr val="203965"/>
                    </a:solidFill>
                    <a:latin typeface="Nunito sans" pitchFamily="2" charset="0"/>
                    <a:cs typeface="Poppins" pitchFamily="2" charset="77"/>
                  </a:rPr>
                  <a:t>Total 2025</a:t>
                </a:r>
              </a:p>
            </p:txBody>
          </p:sp>
          <p:sp>
            <p:nvSpPr>
              <p:cNvPr id="357" name="Subtitle 2">
                <a:extLst>
                  <a:ext uri="{FF2B5EF4-FFF2-40B4-BE49-F238E27FC236}">
                    <a16:creationId xmlns:a16="http://schemas.microsoft.com/office/drawing/2014/main" id="{A984FE28-BE05-7616-39A3-A691DBD4E2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9478" y="2438373"/>
                <a:ext cx="873772" cy="22951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00000"/>
                  </a:lnSpc>
                </a:pPr>
                <a:endParaRPr lang="en-US"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unito sans" pitchFamily="2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2" name="ttl1Eksternal">
            <a:extLst>
              <a:ext uri="{FF2B5EF4-FFF2-40B4-BE49-F238E27FC236}">
                <a16:creationId xmlns:a16="http://schemas.microsoft.com/office/drawing/2014/main" id="{6982EBF2-0FEF-0F1D-B92F-C8804B25F9A4}"/>
              </a:ext>
            </a:extLst>
          </p:cNvPr>
          <p:cNvSpPr txBox="1"/>
          <p:nvPr/>
        </p:nvSpPr>
        <p:spPr>
          <a:xfrm>
            <a:off x="10582810" y="1681524"/>
            <a:ext cx="1427038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 sz="1600" dirty="0"/>
              <a:t>34.687 </a:t>
            </a:r>
          </a:p>
        </p:txBody>
      </p:sp>
      <p:sp>
        <p:nvSpPr>
          <p:cNvPr id="4" name="GrnEksternal">
            <a:extLst>
              <a:ext uri="{FF2B5EF4-FFF2-40B4-BE49-F238E27FC236}">
                <a16:creationId xmlns:a16="http://schemas.microsoft.com/office/drawing/2014/main" id="{1CF37170-650B-B02D-3931-0DEE63924EB9}"/>
              </a:ext>
            </a:extLst>
          </p:cNvPr>
          <p:cNvSpPr txBox="1"/>
          <p:nvPr/>
        </p:nvSpPr>
        <p:spPr>
          <a:xfrm>
            <a:off x="10575430" y="3111723"/>
            <a:ext cx="1427038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 sz="1600" dirty="0"/>
              <a:t>34.687</a:t>
            </a:r>
          </a:p>
        </p:txBody>
      </p:sp>
    </p:spTree>
    <p:extLst>
      <p:ext uri="{BB962C8B-B14F-4D97-AF65-F5344CB8AC3E}">
        <p14:creationId xmlns:p14="http://schemas.microsoft.com/office/powerpoint/2010/main" val="401781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15A578-AE41-580C-1BF0-3995F2E9511A}"/>
              </a:ext>
            </a:extLst>
          </p:cNvPr>
          <p:cNvSpPr>
            <a:spLocks/>
          </p:cNvSpPr>
          <p:nvPr/>
        </p:nvSpPr>
        <p:spPr>
          <a:xfrm>
            <a:off x="9130332" y="2582835"/>
            <a:ext cx="2885536" cy="492513"/>
          </a:xfrm>
          <a:prstGeom prst="rect">
            <a:avLst/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1087636">
              <a:lnSpc>
                <a:spcPct val="120000"/>
              </a:lnSpc>
              <a:spcBef>
                <a:spcPct val="20000"/>
              </a:spcBef>
            </a:pPr>
            <a:r>
              <a:rPr lang="id-ID" sz="1800" b="1" dirty="0">
                <a:solidFill>
                  <a:schemeClr val="bg1"/>
                </a:solidFill>
                <a:latin typeface="Nunito sans" pitchFamily="2" charset="0"/>
              </a:rPr>
              <a:t>  </a:t>
            </a:r>
            <a:r>
              <a:rPr lang="en-ID" sz="1800" b="1" dirty="0">
                <a:solidFill>
                  <a:schemeClr val="bg1"/>
                </a:solidFill>
                <a:latin typeface="Nunito sans" pitchFamily="2" charset="0"/>
              </a:rPr>
              <a:t>  </a:t>
            </a:r>
            <a:r>
              <a:rPr lang="id-ID" sz="1800" b="1" dirty="0">
                <a:solidFill>
                  <a:schemeClr val="bg1"/>
                </a:solidFill>
                <a:latin typeface="Nunito sans" pitchFamily="2" charset="0"/>
              </a:rPr>
              <a:t>  </a:t>
            </a:r>
            <a:r>
              <a:rPr lang="en-ID" sz="1800" b="1" dirty="0">
                <a:solidFill>
                  <a:schemeClr val="bg1"/>
                </a:solidFill>
                <a:latin typeface="Nunito sans" pitchFamily="2" charset="0"/>
              </a:rPr>
              <a:t>   </a:t>
            </a:r>
            <a:r>
              <a:rPr lang="id-ID" b="1" dirty="0">
                <a:solidFill>
                  <a:schemeClr val="bg1"/>
                </a:solidFill>
                <a:latin typeface="Nunito sans" pitchFamily="2" charset="0"/>
                <a:cs typeface="Open Sans Light"/>
              </a:rPr>
              <a:t> </a:t>
            </a:r>
            <a:endParaRPr lang="en-US" b="1" dirty="0">
              <a:solidFill>
                <a:schemeClr val="bg1"/>
              </a:solidFill>
              <a:latin typeface="Nunito sans" pitchFamily="2" charset="0"/>
              <a:cs typeface="Open Sans Light"/>
            </a:endParaRP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A67CC77C-33BA-B2E6-0868-1FA9C66C4DCA}"/>
              </a:ext>
            </a:extLst>
          </p:cNvPr>
          <p:cNvSpPr>
            <a:spLocks/>
          </p:cNvSpPr>
          <p:nvPr/>
        </p:nvSpPr>
        <p:spPr>
          <a:xfrm>
            <a:off x="903918" y="644851"/>
            <a:ext cx="7323053" cy="6027952"/>
          </a:xfrm>
          <a:prstGeom prst="roundRect">
            <a:avLst>
              <a:gd name="adj" fmla="val 1929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BE567E70-C28F-39D3-A496-41802F290AB6}"/>
              </a:ext>
            </a:extLst>
          </p:cNvPr>
          <p:cNvGrpSpPr>
            <a:grpSpLocks/>
          </p:cNvGrpSpPr>
          <p:nvPr/>
        </p:nvGrpSpPr>
        <p:grpSpPr>
          <a:xfrm>
            <a:off x="2094404" y="108120"/>
            <a:ext cx="4892438" cy="540398"/>
            <a:chOff x="8824300" y="1733358"/>
            <a:chExt cx="3271228" cy="540398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550BE26-35C1-61B0-5FAD-4B130AF17549}"/>
                </a:ext>
              </a:extLst>
            </p:cNvPr>
            <p:cNvSpPr txBox="1">
              <a:spLocks/>
            </p:cNvSpPr>
            <p:nvPr/>
          </p:nvSpPr>
          <p:spPr>
            <a:xfrm>
              <a:off x="8969298" y="1750536"/>
              <a:ext cx="31262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POLRI ➜ SPPT-TI ➜</a:t>
              </a:r>
              <a:r>
                <a:rPr lang="en-US" sz="28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LPH</a:t>
              </a:r>
              <a:endParaRPr lang="en-ID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37D003-7D78-348C-BA18-9D876E7A0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4300" y="1733358"/>
              <a:ext cx="221853" cy="453984"/>
            </a:xfrm>
            <a:prstGeom prst="rect">
              <a:avLst/>
            </a:prstGeom>
          </p:spPr>
        </p:pic>
      </p:grpSp>
      <p:sp>
        <p:nvSpPr>
          <p:cNvPr id="118" name="Rectangle: Top Corners Rounded 117">
            <a:extLst>
              <a:ext uri="{FF2B5EF4-FFF2-40B4-BE49-F238E27FC236}">
                <a16:creationId xmlns:a16="http://schemas.microsoft.com/office/drawing/2014/main" id="{57E81DD3-2C89-DFE8-E1D2-B2BE1089DAD2}"/>
              </a:ext>
            </a:extLst>
          </p:cNvPr>
          <p:cNvSpPr>
            <a:spLocks/>
          </p:cNvSpPr>
          <p:nvPr/>
        </p:nvSpPr>
        <p:spPr>
          <a:xfrm>
            <a:off x="1034279" y="1027137"/>
            <a:ext cx="935430" cy="305374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 DOK.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" name="Rectangle: Top Corners Rounded 118">
            <a:extLst>
              <a:ext uri="{FF2B5EF4-FFF2-40B4-BE49-F238E27FC236}">
                <a16:creationId xmlns:a16="http://schemas.microsoft.com/office/drawing/2014/main" id="{E6630FC9-DF3A-6331-F62C-A6745DD6CD0B}"/>
              </a:ext>
            </a:extLst>
          </p:cNvPr>
          <p:cNvSpPr>
            <a:spLocks/>
          </p:cNvSpPr>
          <p:nvPr/>
        </p:nvSpPr>
        <p:spPr>
          <a:xfrm>
            <a:off x="2026459" y="1023479"/>
            <a:ext cx="2573711" cy="315359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URAIAN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0" name="Rectangle: Top Corners Rounded 119">
            <a:extLst>
              <a:ext uri="{FF2B5EF4-FFF2-40B4-BE49-F238E27FC236}">
                <a16:creationId xmlns:a16="http://schemas.microsoft.com/office/drawing/2014/main" id="{789E7800-159C-A388-1B73-7F819890896B}"/>
              </a:ext>
            </a:extLst>
          </p:cNvPr>
          <p:cNvSpPr>
            <a:spLocks/>
          </p:cNvSpPr>
          <p:nvPr/>
        </p:nvSpPr>
        <p:spPr>
          <a:xfrm>
            <a:off x="4644423" y="1018884"/>
            <a:ext cx="1121516" cy="319954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JANUARI - 27 OKTOBER 2025</a:t>
            </a:r>
          </a:p>
        </p:txBody>
      </p:sp>
      <p:sp>
        <p:nvSpPr>
          <p:cNvPr id="121" name="Rectangle: Top Corners Rounded 120">
            <a:extLst>
              <a:ext uri="{FF2B5EF4-FFF2-40B4-BE49-F238E27FC236}">
                <a16:creationId xmlns:a16="http://schemas.microsoft.com/office/drawing/2014/main" id="{24E5FB67-AC08-4BCB-9A19-73B39CA97D6D}"/>
              </a:ext>
            </a:extLst>
          </p:cNvPr>
          <p:cNvSpPr>
            <a:spLocks/>
          </p:cNvSpPr>
          <p:nvPr/>
        </p:nvSpPr>
        <p:spPr>
          <a:xfrm>
            <a:off x="5825413" y="1018884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 OKTOBER 2025</a:t>
            </a:r>
            <a:endParaRPr lang="en-ID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Rectangle: Top Corners Rounded 121">
            <a:extLst>
              <a:ext uri="{FF2B5EF4-FFF2-40B4-BE49-F238E27FC236}">
                <a16:creationId xmlns:a16="http://schemas.microsoft.com/office/drawing/2014/main" id="{CD18EDF7-9940-8FF1-17C9-CAAA89CA0F5E}"/>
              </a:ext>
            </a:extLst>
          </p:cNvPr>
          <p:cNvSpPr>
            <a:spLocks/>
          </p:cNvSpPr>
          <p:nvPr/>
        </p:nvSpPr>
        <p:spPr>
          <a:xfrm>
            <a:off x="6993159" y="1018884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TOTAL 2025</a:t>
            </a:r>
          </a:p>
        </p:txBody>
      </p:sp>
      <p:sp>
        <p:nvSpPr>
          <p:cNvPr id="123" name="Rectangle: Top Corners Rounded 122">
            <a:extLst>
              <a:ext uri="{FF2B5EF4-FFF2-40B4-BE49-F238E27FC236}">
                <a16:creationId xmlns:a16="http://schemas.microsoft.com/office/drawing/2014/main" id="{988E6D82-5675-9F2C-6EC1-0090E457D033}"/>
              </a:ext>
            </a:extLst>
          </p:cNvPr>
          <p:cNvSpPr>
            <a:spLocks/>
          </p:cNvSpPr>
          <p:nvPr/>
        </p:nvSpPr>
        <p:spPr>
          <a:xfrm>
            <a:off x="1034279" y="1391576"/>
            <a:ext cx="935430" cy="266319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SPDP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Rectangle: Top Corners Rounded 123">
            <a:extLst>
              <a:ext uri="{FF2B5EF4-FFF2-40B4-BE49-F238E27FC236}">
                <a16:creationId xmlns:a16="http://schemas.microsoft.com/office/drawing/2014/main" id="{07FB4DBA-0DCC-8750-8F07-45E8DBB99333}"/>
              </a:ext>
            </a:extLst>
          </p:cNvPr>
          <p:cNvSpPr>
            <a:spLocks/>
          </p:cNvSpPr>
          <p:nvPr/>
        </p:nvSpPr>
        <p:spPr>
          <a:xfrm>
            <a:off x="2026459" y="1387918"/>
            <a:ext cx="2573711" cy="275027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9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Surat </a:t>
            </a:r>
            <a:r>
              <a:rPr lang="en-ID" sz="9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Pemberitahuan</a:t>
            </a:r>
            <a:r>
              <a:rPr lang="en-ID" sz="9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9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Dimulainya</a:t>
            </a:r>
            <a:r>
              <a:rPr lang="en-ID" sz="9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D" sz="9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Penyidikan</a:t>
            </a:r>
            <a:endParaRPr lang="en-ID" sz="9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Rectangle: Top Corners Rounded 124">
            <a:extLst>
              <a:ext uri="{FF2B5EF4-FFF2-40B4-BE49-F238E27FC236}">
                <a16:creationId xmlns:a16="http://schemas.microsoft.com/office/drawing/2014/main" id="{6FA6F3A4-ADBC-22D3-0895-186ABACFC67A}"/>
              </a:ext>
            </a:extLst>
          </p:cNvPr>
          <p:cNvSpPr>
            <a:spLocks/>
          </p:cNvSpPr>
          <p:nvPr/>
        </p:nvSpPr>
        <p:spPr>
          <a:xfrm>
            <a:off x="4644423" y="1383322"/>
            <a:ext cx="1121516" cy="279035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Rectangle: Top Corners Rounded 125">
            <a:extLst>
              <a:ext uri="{FF2B5EF4-FFF2-40B4-BE49-F238E27FC236}">
                <a16:creationId xmlns:a16="http://schemas.microsoft.com/office/drawing/2014/main" id="{5B795DE2-FAC2-03E7-1B6E-FBB1E75488B3}"/>
              </a:ext>
            </a:extLst>
          </p:cNvPr>
          <p:cNvSpPr>
            <a:spLocks/>
          </p:cNvSpPr>
          <p:nvPr/>
        </p:nvSpPr>
        <p:spPr>
          <a:xfrm>
            <a:off x="5825413" y="1383323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Rectangle: Top Corners Rounded 126">
            <a:extLst>
              <a:ext uri="{FF2B5EF4-FFF2-40B4-BE49-F238E27FC236}">
                <a16:creationId xmlns:a16="http://schemas.microsoft.com/office/drawing/2014/main" id="{C20610D5-4E3C-BEE0-941D-977CB831ECDC}"/>
              </a:ext>
            </a:extLst>
          </p:cNvPr>
          <p:cNvSpPr>
            <a:spLocks/>
          </p:cNvSpPr>
          <p:nvPr/>
        </p:nvSpPr>
        <p:spPr>
          <a:xfrm>
            <a:off x="6993159" y="1383323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  <a:latin typeface="Nunito sans" pitchFamily="2" charset="0"/>
            </a:endParaRPr>
          </a:p>
        </p:txBody>
      </p:sp>
      <p:sp>
        <p:nvSpPr>
          <p:cNvPr id="128" name="Rectangle: Top Corners Rounded 127">
            <a:extLst>
              <a:ext uri="{FF2B5EF4-FFF2-40B4-BE49-F238E27FC236}">
                <a16:creationId xmlns:a16="http://schemas.microsoft.com/office/drawing/2014/main" id="{12A4C0D7-A55F-AD65-F6A7-79E71777AF4C}"/>
              </a:ext>
            </a:extLst>
          </p:cNvPr>
          <p:cNvSpPr>
            <a:spLocks/>
          </p:cNvSpPr>
          <p:nvPr/>
        </p:nvSpPr>
        <p:spPr>
          <a:xfrm>
            <a:off x="1034279" y="1706047"/>
            <a:ext cx="935430" cy="266319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Tahap 1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Rectangle: Top Corners Rounded 128">
            <a:extLst>
              <a:ext uri="{FF2B5EF4-FFF2-40B4-BE49-F238E27FC236}">
                <a16:creationId xmlns:a16="http://schemas.microsoft.com/office/drawing/2014/main" id="{B2BB7F76-8439-F56F-20AF-D5B27F25D972}"/>
              </a:ext>
            </a:extLst>
          </p:cNvPr>
          <p:cNvSpPr>
            <a:spLocks/>
          </p:cNvSpPr>
          <p:nvPr/>
        </p:nvSpPr>
        <p:spPr>
          <a:xfrm>
            <a:off x="2026459" y="1702389"/>
            <a:ext cx="2573711" cy="275027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9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Surat Pengantar Berkas Perkara Tahap Pertama</a:t>
            </a:r>
            <a:endParaRPr lang="en-ID" sz="9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Rectangle: Top Corners Rounded 129">
            <a:extLst>
              <a:ext uri="{FF2B5EF4-FFF2-40B4-BE49-F238E27FC236}">
                <a16:creationId xmlns:a16="http://schemas.microsoft.com/office/drawing/2014/main" id="{D0AB9CF6-58C5-9C19-1CD7-B92A943564E0}"/>
              </a:ext>
            </a:extLst>
          </p:cNvPr>
          <p:cNvSpPr>
            <a:spLocks/>
          </p:cNvSpPr>
          <p:nvPr/>
        </p:nvSpPr>
        <p:spPr>
          <a:xfrm>
            <a:off x="4644423" y="1697793"/>
            <a:ext cx="1121516" cy="279035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Rectangle: Top Corners Rounded 130">
            <a:extLst>
              <a:ext uri="{FF2B5EF4-FFF2-40B4-BE49-F238E27FC236}">
                <a16:creationId xmlns:a16="http://schemas.microsoft.com/office/drawing/2014/main" id="{A6E26188-FF9E-14F6-E747-DCBA06ADAED6}"/>
              </a:ext>
            </a:extLst>
          </p:cNvPr>
          <p:cNvSpPr>
            <a:spLocks/>
          </p:cNvSpPr>
          <p:nvPr/>
        </p:nvSpPr>
        <p:spPr>
          <a:xfrm>
            <a:off x="5825413" y="1697794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Rectangle: Top Corners Rounded 131">
            <a:extLst>
              <a:ext uri="{FF2B5EF4-FFF2-40B4-BE49-F238E27FC236}">
                <a16:creationId xmlns:a16="http://schemas.microsoft.com/office/drawing/2014/main" id="{026D2FCB-409C-EC3B-2D1F-4BB72E509999}"/>
              </a:ext>
            </a:extLst>
          </p:cNvPr>
          <p:cNvSpPr>
            <a:spLocks/>
          </p:cNvSpPr>
          <p:nvPr/>
        </p:nvSpPr>
        <p:spPr>
          <a:xfrm>
            <a:off x="6993159" y="1697794"/>
            <a:ext cx="1121516" cy="281353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20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  <a:latin typeface="Nunito sans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A478586-8314-EEAE-E300-4F3B4A2B330B}"/>
              </a:ext>
            </a:extLst>
          </p:cNvPr>
          <p:cNvGrpSpPr>
            <a:grpSpLocks/>
          </p:cNvGrpSpPr>
          <p:nvPr/>
        </p:nvGrpSpPr>
        <p:grpSpPr>
          <a:xfrm>
            <a:off x="1034279" y="2028648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C338381-5563-7EF3-ACEE-D53D39165E6A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136" name="Rectangle: Top Corners Rounded 135">
                <a:extLst>
                  <a:ext uri="{FF2B5EF4-FFF2-40B4-BE49-F238E27FC236}">
                    <a16:creationId xmlns:a16="http://schemas.microsoft.com/office/drawing/2014/main" id="{8DEA57E6-C799-83A0-C77E-336CCD703B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SP3</a:t>
                </a:r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Sidik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Rectangle: Top Corners Rounded 136">
                <a:extLst>
                  <a:ext uri="{FF2B5EF4-FFF2-40B4-BE49-F238E27FC236}">
                    <a16:creationId xmlns:a16="http://schemas.microsoft.com/office/drawing/2014/main" id="{097D64E1-595C-C873-A1C1-AD763C887A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Surat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Pemberitahuan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Penghentian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Penyidikan</a:t>
                </a:r>
                <a:endParaRPr lang="en-ID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Rectangle: Top Corners Rounded 137">
                <a:extLst>
                  <a:ext uri="{FF2B5EF4-FFF2-40B4-BE49-F238E27FC236}">
                    <a16:creationId xmlns:a16="http://schemas.microsoft.com/office/drawing/2014/main" id="{CE885EBC-A811-E44B-D6D9-8644FD6E16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tangle: Top Corners Rounded 138">
                <a:extLst>
                  <a:ext uri="{FF2B5EF4-FFF2-40B4-BE49-F238E27FC236}">
                    <a16:creationId xmlns:a16="http://schemas.microsoft.com/office/drawing/2014/main" id="{FDC7D95C-1C3A-714A-D2C3-E5402CA483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Rectangle: Top Corners Rounded 134">
              <a:extLst>
                <a:ext uri="{FF2B5EF4-FFF2-40B4-BE49-F238E27FC236}">
                  <a16:creationId xmlns:a16="http://schemas.microsoft.com/office/drawing/2014/main" id="{9E67EEBA-2475-9399-ABF6-3D2242FDD926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bg1"/>
                </a:solidFill>
                <a:latin typeface="Nunito sans" pitchFamily="2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4ECC0B7-9ACE-A7DC-42AA-BF8621C2E9F0}"/>
              </a:ext>
            </a:extLst>
          </p:cNvPr>
          <p:cNvGrpSpPr>
            <a:grpSpLocks/>
          </p:cNvGrpSpPr>
          <p:nvPr/>
        </p:nvGrpSpPr>
        <p:grpSpPr>
          <a:xfrm>
            <a:off x="1029891" y="2353517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B0D1D10-9430-ACB3-28B7-9B8EFA4B29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143" name="Rectangle: Top Corners Rounded 142">
                <a:extLst>
                  <a:ext uri="{FF2B5EF4-FFF2-40B4-BE49-F238E27FC236}">
                    <a16:creationId xmlns:a16="http://schemas.microsoft.com/office/drawing/2014/main" id="{7739F5DB-6085-FCE3-C380-238B8EE357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Tahap 2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tangle: Top Corners Rounded 143">
                <a:extLst>
                  <a:ext uri="{FF2B5EF4-FFF2-40B4-BE49-F238E27FC236}">
                    <a16:creationId xmlns:a16="http://schemas.microsoft.com/office/drawing/2014/main" id="{37180C87-0A68-B099-6FD0-1736A56682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Surat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Pengantar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Berkas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Perkara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Tahap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Kedua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(Serah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Terima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Tersangka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dan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Barang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Bukti)</a:t>
                </a:r>
                <a:endParaRPr lang="en-ID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Rectangle: Top Corners Rounded 144">
                <a:extLst>
                  <a:ext uri="{FF2B5EF4-FFF2-40B4-BE49-F238E27FC236}">
                    <a16:creationId xmlns:a16="http://schemas.microsoft.com/office/drawing/2014/main" id="{B3949305-82CD-4A56-C4AE-D63C107B05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Rectangle: Top Corners Rounded 145">
                <a:extLst>
                  <a:ext uri="{FF2B5EF4-FFF2-40B4-BE49-F238E27FC236}">
                    <a16:creationId xmlns:a16="http://schemas.microsoft.com/office/drawing/2014/main" id="{88A4BB19-D164-DE3F-52A8-044AFC2C2E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2" name="Rectangle: Top Corners Rounded 141">
              <a:extLst>
                <a:ext uri="{FF2B5EF4-FFF2-40B4-BE49-F238E27FC236}">
                  <a16:creationId xmlns:a16="http://schemas.microsoft.com/office/drawing/2014/main" id="{19B04EC1-F60F-9CAC-914E-3AC3CC36A80A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bg1"/>
                </a:solidFill>
                <a:latin typeface="Nunito sans" pitchFamily="2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A45B0C3-A9F9-9D44-0498-2F00DE2B5B60}"/>
              </a:ext>
            </a:extLst>
          </p:cNvPr>
          <p:cNvGrpSpPr>
            <a:grpSpLocks/>
          </p:cNvGrpSpPr>
          <p:nvPr/>
        </p:nvGrpSpPr>
        <p:grpSpPr>
          <a:xfrm>
            <a:off x="1029891" y="2687969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4257B0F-4CBC-60A3-E147-73BF9310688E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150" name="Rectangle: Top Corners Rounded 149">
                <a:extLst>
                  <a:ext uri="{FF2B5EF4-FFF2-40B4-BE49-F238E27FC236}">
                    <a16:creationId xmlns:a16="http://schemas.microsoft.com/office/drawing/2014/main" id="{2AF6AD22-5FDC-A9CC-3C80-F03563A9A0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S21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Rectangle: Top Corners Rounded 150">
                <a:extLst>
                  <a:ext uri="{FF2B5EF4-FFF2-40B4-BE49-F238E27FC236}">
                    <a16:creationId xmlns:a16="http://schemas.microsoft.com/office/drawing/2014/main" id="{2B29ADFC-11D1-1412-ACE4-D84621325E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Surat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Permintaan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Perpanjangan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Penahanan</a:t>
                </a:r>
                <a:endParaRPr lang="en-ID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2" name="Rectangle: Top Corners Rounded 151">
                <a:extLst>
                  <a:ext uri="{FF2B5EF4-FFF2-40B4-BE49-F238E27FC236}">
                    <a16:creationId xmlns:a16="http://schemas.microsoft.com/office/drawing/2014/main" id="{DDF3DC7A-2895-A62F-8331-DB78A51DB3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Rectangle: Top Corners Rounded 152">
                <a:extLst>
                  <a:ext uri="{FF2B5EF4-FFF2-40B4-BE49-F238E27FC236}">
                    <a16:creationId xmlns:a16="http://schemas.microsoft.com/office/drawing/2014/main" id="{853E64EF-EE3A-3249-31F0-BC940ADF5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9" name="Rectangle: Top Corners Rounded 148">
              <a:extLst>
                <a:ext uri="{FF2B5EF4-FFF2-40B4-BE49-F238E27FC236}">
                  <a16:creationId xmlns:a16="http://schemas.microsoft.com/office/drawing/2014/main" id="{BEB5717F-4FE7-1853-1CA1-9F2D3BE433F1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bg1"/>
                </a:solidFill>
                <a:latin typeface="Nunito sans" pitchFamily="2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D171226-B160-8E6E-167F-96663B0125A8}"/>
              </a:ext>
            </a:extLst>
          </p:cNvPr>
          <p:cNvGrpSpPr>
            <a:grpSpLocks/>
          </p:cNvGrpSpPr>
          <p:nvPr/>
        </p:nvGrpSpPr>
        <p:grpSpPr>
          <a:xfrm>
            <a:off x="1029891" y="3019196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CBA2476-6036-5E66-67B6-E3363AE5EA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157" name="Rectangle: Top Corners Rounded 156">
                <a:extLst>
                  <a:ext uri="{FF2B5EF4-FFF2-40B4-BE49-F238E27FC236}">
                    <a16:creationId xmlns:a16="http://schemas.microsoft.com/office/drawing/2014/main" id="{A7A78682-E2C4-3EC2-47B3-8DB848A842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S22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Rectangle: Top Corners Rounded 157">
                <a:extLst>
                  <a:ext uri="{FF2B5EF4-FFF2-40B4-BE49-F238E27FC236}">
                    <a16:creationId xmlns:a16="http://schemas.microsoft.com/office/drawing/2014/main" id="{9570BF5D-7322-C1D1-D0C6-C30686CC41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fi-FI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Surat Permintaan Perpanjangan Penahanan Lanjutan</a:t>
                </a:r>
              </a:p>
            </p:txBody>
          </p:sp>
          <p:sp>
            <p:nvSpPr>
              <p:cNvPr id="159" name="Rectangle: Top Corners Rounded 158">
                <a:extLst>
                  <a:ext uri="{FF2B5EF4-FFF2-40B4-BE49-F238E27FC236}">
                    <a16:creationId xmlns:a16="http://schemas.microsoft.com/office/drawing/2014/main" id="{93D86871-0977-6DE6-48BB-D38E4EF66A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0" name="Rectangle: Top Corners Rounded 159">
                <a:extLst>
                  <a:ext uri="{FF2B5EF4-FFF2-40B4-BE49-F238E27FC236}">
                    <a16:creationId xmlns:a16="http://schemas.microsoft.com/office/drawing/2014/main" id="{6B40B0A0-58A9-37FC-8615-0AE6CC6FD2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Rectangle: Top Corners Rounded 155">
              <a:extLst>
                <a:ext uri="{FF2B5EF4-FFF2-40B4-BE49-F238E27FC236}">
                  <a16:creationId xmlns:a16="http://schemas.microsoft.com/office/drawing/2014/main" id="{73674EDB-EDC5-0891-BEAC-AD48A3FACCEC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bg1"/>
                </a:solidFill>
                <a:latin typeface="Nunito sans" pitchFamily="2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7E3C38B-A9AF-82A3-24C6-F82E7A4914F5}"/>
              </a:ext>
            </a:extLst>
          </p:cNvPr>
          <p:cNvGrpSpPr>
            <a:grpSpLocks/>
          </p:cNvGrpSpPr>
          <p:nvPr/>
        </p:nvGrpSpPr>
        <p:grpSpPr>
          <a:xfrm>
            <a:off x="1034279" y="3654689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53894B96-FE40-2737-1673-E72F2D32BF18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164" name="Rectangle: Top Corners Rounded 163">
                <a:extLst>
                  <a:ext uri="{FF2B5EF4-FFF2-40B4-BE49-F238E27FC236}">
                    <a16:creationId xmlns:a16="http://schemas.microsoft.com/office/drawing/2014/main" id="{7F5DD935-A6A4-FBF6-9D45-47D0ECE9E7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KD&amp;PPD POL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5" name="Rectangle: Top Corners Rounded 164">
                <a:extLst>
                  <a:ext uri="{FF2B5EF4-FFF2-40B4-BE49-F238E27FC236}">
                    <a16:creationId xmlns:a16="http://schemas.microsoft.com/office/drawing/2014/main" id="{6A6538CF-D1C6-BD7C-F321-F78C451247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Kesepakatan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Diversi &amp;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Permohonan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Penetapan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Diversi</a:t>
                </a:r>
              </a:p>
            </p:txBody>
          </p:sp>
          <p:sp>
            <p:nvSpPr>
              <p:cNvPr id="166" name="Rectangle: Top Corners Rounded 165">
                <a:extLst>
                  <a:ext uri="{FF2B5EF4-FFF2-40B4-BE49-F238E27FC236}">
                    <a16:creationId xmlns:a16="http://schemas.microsoft.com/office/drawing/2014/main" id="{A9C18F6B-5E8F-BF1C-0EA7-A83D0528CC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Rectangle: Top Corners Rounded 166">
                <a:extLst>
                  <a:ext uri="{FF2B5EF4-FFF2-40B4-BE49-F238E27FC236}">
                    <a16:creationId xmlns:a16="http://schemas.microsoft.com/office/drawing/2014/main" id="{FC8190CA-04A0-9F4D-B25D-E7DFBA979D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79A928A2-FF2D-494A-796B-4987A956093B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E0D4E25-D561-DEAD-F2EB-37871B223A0E}"/>
              </a:ext>
            </a:extLst>
          </p:cNvPr>
          <p:cNvGrpSpPr>
            <a:grpSpLocks/>
          </p:cNvGrpSpPr>
          <p:nvPr/>
        </p:nvGrpSpPr>
        <p:grpSpPr>
          <a:xfrm>
            <a:off x="1029891" y="3979558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A15F256-CE64-D271-5511-672522F72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171" name="Rectangle: Top Corners Rounded 170">
                <a:extLst>
                  <a:ext uri="{FF2B5EF4-FFF2-40B4-BE49-F238E27FC236}">
                    <a16:creationId xmlns:a16="http://schemas.microsoft.com/office/drawing/2014/main" id="{A6EB6508-DEDD-6BFA-C85E-345C98EA68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SPPN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Rectangle: Top Corners Rounded 171">
                <a:extLst>
                  <a:ext uri="{FF2B5EF4-FFF2-40B4-BE49-F238E27FC236}">
                    <a16:creationId xmlns:a16="http://schemas.microsoft.com/office/drawing/2014/main" id="{23BD30B8-6DB1-E2ED-33FA-0FE051F329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Surat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Pemberitahuan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Penyitaan</a:t>
                </a:r>
                <a:r>
                  <a:rPr lang="en-ID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b="0" i="0" dirty="0" err="1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Narkotika</a:t>
                </a:r>
                <a:endParaRPr lang="en-ID" sz="9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73" name="Rectangle: Top Corners Rounded 172">
                <a:extLst>
                  <a:ext uri="{FF2B5EF4-FFF2-40B4-BE49-F238E27FC236}">
                    <a16:creationId xmlns:a16="http://schemas.microsoft.com/office/drawing/2014/main" id="{79443168-2465-30EE-6A28-72DEBA6438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4" name="Rectangle: Top Corners Rounded 173">
                <a:extLst>
                  <a:ext uri="{FF2B5EF4-FFF2-40B4-BE49-F238E27FC236}">
                    <a16:creationId xmlns:a16="http://schemas.microsoft.com/office/drawing/2014/main" id="{DC9F7118-D233-10D4-B931-61B3269D34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Rectangle: Top Corners Rounded 169">
              <a:extLst>
                <a:ext uri="{FF2B5EF4-FFF2-40B4-BE49-F238E27FC236}">
                  <a16:creationId xmlns:a16="http://schemas.microsoft.com/office/drawing/2014/main" id="{4EE8CAE6-09A7-EF6E-99D7-E88BC569563C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AFCC90E8-6AFF-BF38-4343-134A1513A50E}"/>
              </a:ext>
            </a:extLst>
          </p:cNvPr>
          <p:cNvSpPr txBox="1">
            <a:spLocks/>
          </p:cNvSpPr>
          <p:nvPr/>
        </p:nvSpPr>
        <p:spPr>
          <a:xfrm>
            <a:off x="929280" y="715015"/>
            <a:ext cx="2504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03965"/>
                </a:solidFill>
              </a:rPr>
              <a:t>LAYANAN PERTUKARAN DATA</a:t>
            </a:r>
            <a:endParaRPr lang="en-ID" sz="1400" b="1" u="sng" dirty="0">
              <a:solidFill>
                <a:srgbClr val="203965"/>
              </a:solidFill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3586679-120B-8A8F-BEB8-22D578C8A64B}"/>
              </a:ext>
            </a:extLst>
          </p:cNvPr>
          <p:cNvGrpSpPr>
            <a:grpSpLocks/>
          </p:cNvGrpSpPr>
          <p:nvPr/>
        </p:nvGrpSpPr>
        <p:grpSpPr>
          <a:xfrm>
            <a:off x="1027964" y="3333079"/>
            <a:ext cx="7080396" cy="28135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915D29D-EACB-348E-DCF1-E0CC571EA6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179" name="Rectangle: Top Corners Rounded 178">
                <a:extLst>
                  <a:ext uri="{FF2B5EF4-FFF2-40B4-BE49-F238E27FC236}">
                    <a16:creationId xmlns:a16="http://schemas.microsoft.com/office/drawing/2014/main" id="{D2E0D5A1-C166-3C88-881B-5421847AD3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SPUD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Rectangle: Top Corners Rounded 179">
                <a:extLst>
                  <a:ext uri="{FF2B5EF4-FFF2-40B4-BE49-F238E27FC236}">
                    <a16:creationId xmlns:a16="http://schemas.microsoft.com/office/drawing/2014/main" id="{518705CC-F3F6-0E14-E78B-25C5F60F86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fi-FI" sz="900" b="0" i="0" dirty="0">
                    <a:solidFill>
                      <a:schemeClr val="bg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Surat Pemberitahuan Upaya Diversi</a:t>
                </a:r>
              </a:p>
            </p:txBody>
          </p:sp>
          <p:sp>
            <p:nvSpPr>
              <p:cNvPr id="181" name="Rectangle: Top Corners Rounded 180">
                <a:extLst>
                  <a:ext uri="{FF2B5EF4-FFF2-40B4-BE49-F238E27FC236}">
                    <a16:creationId xmlns:a16="http://schemas.microsoft.com/office/drawing/2014/main" id="{74A25B00-4E43-6A2D-024D-EAAAD8B7FD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Rectangle: Top Corners Rounded 181">
                <a:extLst>
                  <a:ext uri="{FF2B5EF4-FFF2-40B4-BE49-F238E27FC236}">
                    <a16:creationId xmlns:a16="http://schemas.microsoft.com/office/drawing/2014/main" id="{5718D5D8-C70C-C014-A506-D9DF66A01D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8" name="Rectangle: Top Corners Rounded 177">
              <a:extLst>
                <a:ext uri="{FF2B5EF4-FFF2-40B4-BE49-F238E27FC236}">
                  <a16:creationId xmlns:a16="http://schemas.microsoft.com/office/drawing/2014/main" id="{0BE0F897-0CAC-3006-B190-69D9B1165116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3" name="Rectangle: Top Corners Rounded 182">
            <a:extLst>
              <a:ext uri="{FF2B5EF4-FFF2-40B4-BE49-F238E27FC236}">
                <a16:creationId xmlns:a16="http://schemas.microsoft.com/office/drawing/2014/main" id="{9E02EB19-1CFE-50EC-533C-6FBDE304B16A}"/>
              </a:ext>
            </a:extLst>
          </p:cNvPr>
          <p:cNvSpPr>
            <a:spLocks/>
          </p:cNvSpPr>
          <p:nvPr/>
        </p:nvSpPr>
        <p:spPr>
          <a:xfrm>
            <a:off x="1034177" y="4602448"/>
            <a:ext cx="935430" cy="305374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 DOK.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" name="Rectangle: Top Corners Rounded 183">
            <a:extLst>
              <a:ext uri="{FF2B5EF4-FFF2-40B4-BE49-F238E27FC236}">
                <a16:creationId xmlns:a16="http://schemas.microsoft.com/office/drawing/2014/main" id="{E3247631-892A-4570-ADDB-38ED927474F4}"/>
              </a:ext>
            </a:extLst>
          </p:cNvPr>
          <p:cNvSpPr>
            <a:spLocks/>
          </p:cNvSpPr>
          <p:nvPr/>
        </p:nvSpPr>
        <p:spPr>
          <a:xfrm>
            <a:off x="2026357" y="4598790"/>
            <a:ext cx="2573711" cy="315359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URAIAN</a:t>
            </a:r>
            <a:endParaRPr lang="en-ID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5" name="Rectangle: Top Corners Rounded 184">
            <a:extLst>
              <a:ext uri="{FF2B5EF4-FFF2-40B4-BE49-F238E27FC236}">
                <a16:creationId xmlns:a16="http://schemas.microsoft.com/office/drawing/2014/main" id="{F16E1A25-5B97-DCB2-1039-155E0A9D8397}"/>
              </a:ext>
            </a:extLst>
          </p:cNvPr>
          <p:cNvSpPr>
            <a:spLocks/>
          </p:cNvSpPr>
          <p:nvPr/>
        </p:nvSpPr>
        <p:spPr>
          <a:xfrm>
            <a:off x="4644321" y="4594195"/>
            <a:ext cx="1121516" cy="319954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JANUARI - 27 OKTOBER 2025</a:t>
            </a:r>
          </a:p>
        </p:txBody>
      </p:sp>
      <p:sp>
        <p:nvSpPr>
          <p:cNvPr id="186" name="Rectangle: Top Corners Rounded 185">
            <a:extLst>
              <a:ext uri="{FF2B5EF4-FFF2-40B4-BE49-F238E27FC236}">
                <a16:creationId xmlns:a16="http://schemas.microsoft.com/office/drawing/2014/main" id="{6AC287F8-9301-3F39-B13B-8892276EAFF1}"/>
              </a:ext>
            </a:extLst>
          </p:cNvPr>
          <p:cNvSpPr>
            <a:spLocks/>
          </p:cNvSpPr>
          <p:nvPr/>
        </p:nvSpPr>
        <p:spPr>
          <a:xfrm>
            <a:off x="5825311" y="4594195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 OKTOBER 2025</a:t>
            </a:r>
            <a:endParaRPr lang="en-ID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Rectangle: Top Corners Rounded 186">
            <a:extLst>
              <a:ext uri="{FF2B5EF4-FFF2-40B4-BE49-F238E27FC236}">
                <a16:creationId xmlns:a16="http://schemas.microsoft.com/office/drawing/2014/main" id="{E39B5C23-BB42-FFFA-14CF-AEB6A4700920}"/>
              </a:ext>
            </a:extLst>
          </p:cNvPr>
          <p:cNvSpPr>
            <a:spLocks/>
          </p:cNvSpPr>
          <p:nvPr/>
        </p:nvSpPr>
        <p:spPr>
          <a:xfrm>
            <a:off x="6993057" y="4594195"/>
            <a:ext cx="1121516" cy="322612"/>
          </a:xfrm>
          <a:prstGeom prst="round2SameRect">
            <a:avLst>
              <a:gd name="adj1" fmla="val 25457"/>
              <a:gd name="adj2" fmla="val 18407"/>
            </a:avLst>
          </a:prstGeom>
          <a:solidFill>
            <a:srgbClr val="92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bg1"/>
                </a:solidFill>
              </a:rPr>
              <a:t>TOTAL 2025</a:t>
            </a:r>
            <a:endParaRPr lang="en-US" sz="800" b="1" dirty="0">
              <a:solidFill>
                <a:schemeClr val="bg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478A782-7A32-599B-1A5A-F6B06B505131}"/>
              </a:ext>
            </a:extLst>
          </p:cNvPr>
          <p:cNvGrpSpPr>
            <a:grpSpLocks/>
          </p:cNvGrpSpPr>
          <p:nvPr/>
        </p:nvGrpSpPr>
        <p:grpSpPr>
          <a:xfrm>
            <a:off x="1034177" y="4968596"/>
            <a:ext cx="7080396" cy="339949"/>
            <a:chOff x="240863" y="2269191"/>
            <a:chExt cx="7080396" cy="281354"/>
          </a:xfrm>
          <a:solidFill>
            <a:srgbClr val="203965"/>
          </a:solidFill>
        </p:grpSpPr>
        <p:sp>
          <p:nvSpPr>
            <p:cNvPr id="189" name="Rectangle: Top Corners Rounded 188">
              <a:extLst>
                <a:ext uri="{FF2B5EF4-FFF2-40B4-BE49-F238E27FC236}">
                  <a16:creationId xmlns:a16="http://schemas.microsoft.com/office/drawing/2014/main" id="{BADE84D9-93D8-32DD-3556-8009DD2BDF03}"/>
                </a:ext>
              </a:extLst>
            </p:cNvPr>
            <p:cNvSpPr>
              <a:spLocks/>
            </p:cNvSpPr>
            <p:nvPr/>
          </p:nvSpPr>
          <p:spPr>
            <a:xfrm>
              <a:off x="240863" y="2277445"/>
              <a:ext cx="935430" cy="266319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SPRIN HAN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" name="Rectangle: Top Corners Rounded 189">
              <a:extLst>
                <a:ext uri="{FF2B5EF4-FFF2-40B4-BE49-F238E27FC236}">
                  <a16:creationId xmlns:a16="http://schemas.microsoft.com/office/drawing/2014/main" id="{6875E376-504D-9FF5-1E5A-BC39A6ED667C}"/>
                </a:ext>
              </a:extLst>
            </p:cNvPr>
            <p:cNvSpPr>
              <a:spLocks/>
            </p:cNvSpPr>
            <p:nvPr/>
          </p:nvSpPr>
          <p:spPr>
            <a:xfrm>
              <a:off x="1233043" y="2273787"/>
              <a:ext cx="2573711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Surat </a:t>
              </a:r>
              <a:r>
                <a:rPr lang="en-ID" sz="9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Perintah</a:t>
              </a:r>
              <a:r>
                <a:rPr lang="en-ID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D" sz="9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Penahanan</a:t>
              </a:r>
              <a:endParaRPr lang="en-ID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Rectangle: Top Corners Rounded 190">
              <a:extLst>
                <a:ext uri="{FF2B5EF4-FFF2-40B4-BE49-F238E27FC236}">
                  <a16:creationId xmlns:a16="http://schemas.microsoft.com/office/drawing/2014/main" id="{5D0AF6BF-0155-C5C7-C68F-5D55731D0B52}"/>
                </a:ext>
              </a:extLst>
            </p:cNvPr>
            <p:cNvSpPr>
              <a:spLocks/>
            </p:cNvSpPr>
            <p:nvPr/>
          </p:nvSpPr>
          <p:spPr>
            <a:xfrm>
              <a:off x="3851007" y="2269191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Rectangle: Top Corners Rounded 191">
              <a:extLst>
                <a:ext uri="{FF2B5EF4-FFF2-40B4-BE49-F238E27FC236}">
                  <a16:creationId xmlns:a16="http://schemas.microsoft.com/office/drawing/2014/main" id="{B027FFD6-8696-E5E3-7B1F-F7947D245A9A}"/>
                </a:ext>
              </a:extLst>
            </p:cNvPr>
            <p:cNvSpPr>
              <a:spLocks/>
            </p:cNvSpPr>
            <p:nvPr/>
          </p:nvSpPr>
          <p:spPr>
            <a:xfrm>
              <a:off x="5031997" y="2269192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Rectangle: Top Corners Rounded 192">
              <a:extLst>
                <a:ext uri="{FF2B5EF4-FFF2-40B4-BE49-F238E27FC236}">
                  <a16:creationId xmlns:a16="http://schemas.microsoft.com/office/drawing/2014/main" id="{33E04E52-C454-7A21-C4FE-87A28D87FA53}"/>
                </a:ext>
              </a:extLst>
            </p:cNvPr>
            <p:cNvSpPr>
              <a:spLocks/>
            </p:cNvSpPr>
            <p:nvPr/>
          </p:nvSpPr>
          <p:spPr>
            <a:xfrm>
              <a:off x="6199743" y="2269192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570973A-5D2E-E5F2-B84B-8A1D7EA72186}"/>
              </a:ext>
            </a:extLst>
          </p:cNvPr>
          <p:cNvGrpSpPr>
            <a:grpSpLocks/>
          </p:cNvGrpSpPr>
          <p:nvPr/>
        </p:nvGrpSpPr>
        <p:grpSpPr>
          <a:xfrm>
            <a:off x="1027964" y="5336697"/>
            <a:ext cx="7080396" cy="337147"/>
            <a:chOff x="240863" y="2583662"/>
            <a:chExt cx="7080396" cy="281354"/>
          </a:xfrm>
          <a:solidFill>
            <a:srgbClr val="203965"/>
          </a:solidFill>
        </p:grpSpPr>
        <p:sp>
          <p:nvSpPr>
            <p:cNvPr id="195" name="Rectangle: Top Corners Rounded 194">
              <a:extLst>
                <a:ext uri="{FF2B5EF4-FFF2-40B4-BE49-F238E27FC236}">
                  <a16:creationId xmlns:a16="http://schemas.microsoft.com/office/drawing/2014/main" id="{F01DD067-554E-9CA3-2EEE-B2281ED00917}"/>
                </a:ext>
              </a:extLst>
            </p:cNvPr>
            <p:cNvSpPr>
              <a:spLocks/>
            </p:cNvSpPr>
            <p:nvPr/>
          </p:nvSpPr>
          <p:spPr>
            <a:xfrm>
              <a:off x="240863" y="2591916"/>
              <a:ext cx="935430" cy="266319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SPRIN GUHAN</a:t>
              </a:r>
              <a:endParaRPr lang="en-ID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Rectangle: Top Corners Rounded 195">
              <a:extLst>
                <a:ext uri="{FF2B5EF4-FFF2-40B4-BE49-F238E27FC236}">
                  <a16:creationId xmlns:a16="http://schemas.microsoft.com/office/drawing/2014/main" id="{DDF4A244-3C9D-ED4A-1A90-005505FEC02F}"/>
                </a:ext>
              </a:extLst>
            </p:cNvPr>
            <p:cNvSpPr>
              <a:spLocks/>
            </p:cNvSpPr>
            <p:nvPr/>
          </p:nvSpPr>
          <p:spPr>
            <a:xfrm>
              <a:off x="1233043" y="2588258"/>
              <a:ext cx="2573711" cy="275027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Surat </a:t>
              </a:r>
              <a:r>
                <a:rPr lang="en-ID" sz="9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Perintah</a:t>
              </a:r>
              <a:r>
                <a:rPr lang="en-ID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D" sz="9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Penangguhan</a:t>
              </a:r>
              <a:r>
                <a:rPr lang="en-ID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ID" sz="9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Penahanan</a:t>
              </a:r>
              <a:endParaRPr lang="en-ID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Rectangle: Top Corners Rounded 196">
              <a:extLst>
                <a:ext uri="{FF2B5EF4-FFF2-40B4-BE49-F238E27FC236}">
                  <a16:creationId xmlns:a16="http://schemas.microsoft.com/office/drawing/2014/main" id="{3F73516E-FD1D-3334-0C3D-BF9F5182328F}"/>
                </a:ext>
              </a:extLst>
            </p:cNvPr>
            <p:cNvSpPr>
              <a:spLocks/>
            </p:cNvSpPr>
            <p:nvPr/>
          </p:nvSpPr>
          <p:spPr>
            <a:xfrm>
              <a:off x="3851007" y="2583662"/>
              <a:ext cx="1121516" cy="279035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" name="Rectangle: Top Corners Rounded 197">
              <a:extLst>
                <a:ext uri="{FF2B5EF4-FFF2-40B4-BE49-F238E27FC236}">
                  <a16:creationId xmlns:a16="http://schemas.microsoft.com/office/drawing/2014/main" id="{127372C0-991C-6981-E6E5-DC26E9C88A86}"/>
                </a:ext>
              </a:extLst>
            </p:cNvPr>
            <p:cNvSpPr>
              <a:spLocks/>
            </p:cNvSpPr>
            <p:nvPr/>
          </p:nvSpPr>
          <p:spPr>
            <a:xfrm>
              <a:off x="5031997" y="258366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" name="Rectangle: Top Corners Rounded 198">
              <a:extLst>
                <a:ext uri="{FF2B5EF4-FFF2-40B4-BE49-F238E27FC236}">
                  <a16:creationId xmlns:a16="http://schemas.microsoft.com/office/drawing/2014/main" id="{2BE1FACB-3479-29F0-60D8-F3C2ADA31A51}"/>
                </a:ext>
              </a:extLst>
            </p:cNvPr>
            <p:cNvSpPr>
              <a:spLocks/>
            </p:cNvSpPr>
            <p:nvPr/>
          </p:nvSpPr>
          <p:spPr>
            <a:xfrm>
              <a:off x="6199743" y="258366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2025132-F07D-ED2A-B3AD-D599FE887159}"/>
              </a:ext>
            </a:extLst>
          </p:cNvPr>
          <p:cNvGrpSpPr>
            <a:grpSpLocks/>
          </p:cNvGrpSpPr>
          <p:nvPr/>
        </p:nvGrpSpPr>
        <p:grpSpPr>
          <a:xfrm>
            <a:off x="1027964" y="5737941"/>
            <a:ext cx="7080396" cy="372604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7F795BEB-60C8-B387-DDDF-722BC3A5BF4E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203" name="Rectangle: Top Corners Rounded 202">
                <a:extLst>
                  <a:ext uri="{FF2B5EF4-FFF2-40B4-BE49-F238E27FC236}">
                    <a16:creationId xmlns:a16="http://schemas.microsoft.com/office/drawing/2014/main" id="{8C993A2C-4268-9A2A-64BC-BF9E90DC5E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SPRIN CABGUHAN</a:t>
                </a:r>
                <a:endParaRPr lang="en-ID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Rectangle: Top Corners Rounded 203">
                <a:extLst>
                  <a:ext uri="{FF2B5EF4-FFF2-40B4-BE49-F238E27FC236}">
                    <a16:creationId xmlns:a16="http://schemas.microsoft.com/office/drawing/2014/main" id="{FD33CEA3-E32B-272B-3CAA-C4FC607477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Surat </a:t>
                </a:r>
                <a:r>
                  <a:rPr lang="en-ID" sz="9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Perintah</a:t>
                </a:r>
                <a:r>
                  <a:rPr lang="en-ID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Pencabutan</a:t>
                </a:r>
                <a:r>
                  <a:rPr lang="en-ID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Penangguhan</a:t>
                </a:r>
                <a:r>
                  <a:rPr lang="en-ID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Penahanan</a:t>
                </a:r>
                <a:endParaRPr lang="en-ID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Rectangle: Top Corners Rounded 204">
                <a:extLst>
                  <a:ext uri="{FF2B5EF4-FFF2-40B4-BE49-F238E27FC236}">
                    <a16:creationId xmlns:a16="http://schemas.microsoft.com/office/drawing/2014/main" id="{44BB6F80-D780-8DAF-9285-0A1D8F9455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tangle: Top Corners Rounded 205">
                <a:extLst>
                  <a:ext uri="{FF2B5EF4-FFF2-40B4-BE49-F238E27FC236}">
                    <a16:creationId xmlns:a16="http://schemas.microsoft.com/office/drawing/2014/main" id="{A39ACADC-2FCD-B9F5-5FF7-164089EEA4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2" name="Rectangle: Top Corners Rounded 201">
              <a:extLst>
                <a:ext uri="{FF2B5EF4-FFF2-40B4-BE49-F238E27FC236}">
                  <a16:creationId xmlns:a16="http://schemas.microsoft.com/office/drawing/2014/main" id="{A22E935E-1B16-91FE-1D95-922CBA02E21E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9C7E74F-99B0-9636-A3DA-8B5709B7F764}"/>
              </a:ext>
            </a:extLst>
          </p:cNvPr>
          <p:cNvGrpSpPr>
            <a:grpSpLocks/>
          </p:cNvGrpSpPr>
          <p:nvPr/>
        </p:nvGrpSpPr>
        <p:grpSpPr>
          <a:xfrm>
            <a:off x="1027964" y="6160642"/>
            <a:ext cx="7080396" cy="333617"/>
            <a:chOff x="275588" y="3168132"/>
            <a:chExt cx="7080396" cy="281354"/>
          </a:xfrm>
          <a:solidFill>
            <a:srgbClr val="203965"/>
          </a:solidFill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0A4E7F93-4350-3CF0-3226-9BFABE8C80CA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5588" y="3168132"/>
              <a:ext cx="5912650" cy="281354"/>
              <a:chOff x="275588" y="3168132"/>
              <a:chExt cx="5912650" cy="281354"/>
            </a:xfrm>
            <a:grpFill/>
          </p:grpSpPr>
          <p:sp>
            <p:nvSpPr>
              <p:cNvPr id="210" name="Rectangle: Top Corners Rounded 209">
                <a:extLst>
                  <a:ext uri="{FF2B5EF4-FFF2-40B4-BE49-F238E27FC236}">
                    <a16:creationId xmlns:a16="http://schemas.microsoft.com/office/drawing/2014/main" id="{0D14D572-2E15-B48D-006B-1899141B17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588" y="3176386"/>
                <a:ext cx="935430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SPRIN BANTAR</a:t>
                </a:r>
                <a:endParaRPr lang="en-ID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1" name="Rectangle: Top Corners Rounded 210">
                <a:extLst>
                  <a:ext uri="{FF2B5EF4-FFF2-40B4-BE49-F238E27FC236}">
                    <a16:creationId xmlns:a16="http://schemas.microsoft.com/office/drawing/2014/main" id="{6F66D2A8-E077-CD45-B8D2-93A33487E6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7768" y="3172728"/>
                <a:ext cx="2573711" cy="275027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Surat </a:t>
                </a:r>
                <a:r>
                  <a:rPr lang="en-ID" sz="9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Perintah</a:t>
                </a:r>
                <a:r>
                  <a:rPr lang="en-ID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Pembantaran</a:t>
                </a:r>
                <a:r>
                  <a:rPr lang="en-ID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ID" sz="9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Penahanan</a:t>
                </a:r>
                <a:endParaRPr lang="en-ID" sz="9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Rectangle: Top Corners Rounded 211">
                <a:extLst>
                  <a:ext uri="{FF2B5EF4-FFF2-40B4-BE49-F238E27FC236}">
                    <a16:creationId xmlns:a16="http://schemas.microsoft.com/office/drawing/2014/main" id="{01506775-12BF-836A-AB9E-A5FF236AEF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85732" y="3168132"/>
                <a:ext cx="1121516" cy="279035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" name="Rectangle: Top Corners Rounded 212">
                <a:extLst>
                  <a:ext uri="{FF2B5EF4-FFF2-40B4-BE49-F238E27FC236}">
                    <a16:creationId xmlns:a16="http://schemas.microsoft.com/office/drawing/2014/main" id="{873B1AD1-1231-ADDB-F393-30ADF53B6E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6722" y="3168133"/>
                <a:ext cx="1121516" cy="281353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9" name="Rectangle: Top Corners Rounded 208">
              <a:extLst>
                <a:ext uri="{FF2B5EF4-FFF2-40B4-BE49-F238E27FC236}">
                  <a16:creationId xmlns:a16="http://schemas.microsoft.com/office/drawing/2014/main" id="{947EB06D-CFDF-1DF9-069E-219BD4B20BDB}"/>
                </a:ext>
              </a:extLst>
            </p:cNvPr>
            <p:cNvSpPr>
              <a:spLocks/>
            </p:cNvSpPr>
            <p:nvPr/>
          </p:nvSpPr>
          <p:spPr>
            <a:xfrm>
              <a:off x="6234468" y="3168133"/>
              <a:ext cx="1121516" cy="281353"/>
            </a:xfrm>
            <a:prstGeom prst="round2SameRect">
              <a:avLst>
                <a:gd name="adj1" fmla="val 25457"/>
                <a:gd name="adj2" fmla="val 184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889397D7-32F7-BFFA-6873-24474873302E}"/>
              </a:ext>
            </a:extLst>
          </p:cNvPr>
          <p:cNvSpPr txBox="1">
            <a:spLocks/>
          </p:cNvSpPr>
          <p:nvPr/>
        </p:nvSpPr>
        <p:spPr>
          <a:xfrm>
            <a:off x="903918" y="4310327"/>
            <a:ext cx="467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03965"/>
                </a:solidFill>
              </a:rPr>
              <a:t>LAYANAN PENYEDIAAN DATA </a:t>
            </a:r>
            <a:r>
              <a:rPr lang="en-US" sz="1400" b="1" u="sng" dirty="0">
                <a:solidFill>
                  <a:srgbClr val="FF0000"/>
                </a:solidFill>
              </a:rPr>
              <a:t>(TIDAK DIPERTUKARKAN)</a:t>
            </a:r>
            <a:endParaRPr lang="en-ID" sz="1400" b="1" u="sng" dirty="0">
              <a:solidFill>
                <a:srgbClr val="FF0000"/>
              </a:solidFill>
            </a:endParaRPr>
          </a:p>
        </p:txBody>
      </p:sp>
      <p:graphicFrame>
        <p:nvGraphicFramePr>
          <p:cNvPr id="216" name="Table 215">
            <a:extLst>
              <a:ext uri="{FF2B5EF4-FFF2-40B4-BE49-F238E27FC236}">
                <a16:creationId xmlns:a16="http://schemas.microsoft.com/office/drawing/2014/main" id="{BF75E216-DC63-D81C-4466-130EAC199F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8382605"/>
              </p:ext>
            </p:extLst>
          </p:nvPr>
        </p:nvGraphicFramePr>
        <p:xfrm>
          <a:off x="4642528" y="4981475"/>
          <a:ext cx="3478509" cy="14899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9503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1159503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1159503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</a:tblGrid>
              <a:tr h="31985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3.392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3.396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5739568"/>
                  </a:ext>
                </a:extLst>
              </a:tr>
              <a:tr h="37398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6453646"/>
                  </a:ext>
                </a:extLst>
              </a:tr>
              <a:tr h="43672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821561"/>
                  </a:ext>
                </a:extLst>
              </a:tr>
              <a:tr h="35939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22467"/>
                  </a:ext>
                </a:extLst>
              </a:tr>
            </a:tbl>
          </a:graphicData>
        </a:graphic>
      </p:graphicFrame>
      <p:grpSp>
        <p:nvGrpSpPr>
          <p:cNvPr id="267" name="Group 266">
            <a:extLst>
              <a:ext uri="{FF2B5EF4-FFF2-40B4-BE49-F238E27FC236}">
                <a16:creationId xmlns:a16="http://schemas.microsoft.com/office/drawing/2014/main" id="{1E4B68AE-7ADE-EF08-812C-415F83B5754A}"/>
              </a:ext>
            </a:extLst>
          </p:cNvPr>
          <p:cNvGrpSpPr>
            <a:grpSpLocks/>
          </p:cNvGrpSpPr>
          <p:nvPr/>
        </p:nvGrpSpPr>
        <p:grpSpPr>
          <a:xfrm>
            <a:off x="9062170" y="1477873"/>
            <a:ext cx="2942401" cy="1595512"/>
            <a:chOff x="9026403" y="2643932"/>
            <a:chExt cx="2942401" cy="2085767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CB1D6E8-6D24-955C-F966-8C3C9D336E93}"/>
                </a:ext>
              </a:extLst>
            </p:cNvPr>
            <p:cNvGrpSpPr>
              <a:grpSpLocks/>
            </p:cNvGrpSpPr>
            <p:nvPr/>
          </p:nvGrpSpPr>
          <p:grpSpPr>
            <a:xfrm>
              <a:off x="9035924" y="2643932"/>
              <a:ext cx="2927003" cy="643854"/>
              <a:chOff x="7402400" y="2353072"/>
              <a:chExt cx="2119877" cy="400111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21C8C928-3BCE-888F-37AF-31BAC695B89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32430" y="2353072"/>
                <a:ext cx="2089847" cy="400111"/>
                <a:chOff x="7462854" y="1801476"/>
                <a:chExt cx="2089847" cy="646334"/>
              </a:xfrm>
            </p:grpSpPr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5BEA7717-AB10-B76C-8D90-17AECFE6BA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76"/>
                  <a:ext cx="2089847" cy="646328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248" name="Pentagon 2">
                  <a:extLst>
                    <a:ext uri="{FF2B5EF4-FFF2-40B4-BE49-F238E27FC236}">
                      <a16:creationId xmlns:a16="http://schemas.microsoft.com/office/drawing/2014/main" id="{FC471F08-4D1E-2BA2-ADD0-F7046DDEC37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80"/>
                  <a:ext cx="1063952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632113F4-567F-871E-1548-9815CF514E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02400" y="2383573"/>
                <a:ext cx="1074243" cy="35004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sv-SE" sz="1050" b="1" dirty="0">
                    <a:solidFill>
                      <a:srgbClr val="203965"/>
                    </a:solidFill>
                    <a:latin typeface="Nunito sans" pitchFamily="2" charset="0"/>
                    <a:ea typeface="Calibri" panose="020F0502020204030204" pitchFamily="34" charset="0"/>
                    <a:cs typeface="Calibri" panose="020F0502020204030204" pitchFamily="34" charset="0"/>
                  </a:rPr>
                  <a:t>1 JANUARI - 27 OKTOBER 2025</a:t>
                </a:r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517923E-31C1-F789-F219-EB2D4DBDD641}"/>
                </a:ext>
              </a:extLst>
            </p:cNvPr>
            <p:cNvGrpSpPr>
              <a:grpSpLocks/>
            </p:cNvGrpSpPr>
            <p:nvPr/>
          </p:nvGrpSpPr>
          <p:grpSpPr>
            <a:xfrm>
              <a:off x="9026403" y="3364891"/>
              <a:ext cx="2942401" cy="643853"/>
              <a:chOff x="7395504" y="2353076"/>
              <a:chExt cx="2131029" cy="400111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BB49B702-A948-77F3-EEB0-350D2F61DBB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32430" y="2353076"/>
                <a:ext cx="2094103" cy="400111"/>
                <a:chOff x="7462854" y="1801480"/>
                <a:chExt cx="2094103" cy="646333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5C614C8A-1480-EDE1-346B-AE3555E8D2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7110" y="1801484"/>
                  <a:ext cx="2089847" cy="646329"/>
                </a:xfrm>
                <a:prstGeom prst="rect">
                  <a:avLst/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ID" b="1" dirty="0"/>
                    <a:t>5</a:t>
                  </a:r>
                  <a:r>
                    <a:rPr lang="en-ID" dirty="0"/>
                    <a:t> </a:t>
                  </a:r>
                  <a:endParaRPr lang="en-US" b="1" dirty="0">
                    <a:solidFill>
                      <a:schemeClr val="bg1"/>
                    </a:solidFill>
                    <a:latin typeface="Nunito sans" pitchFamily="2" charset="0"/>
                    <a:cs typeface="Open Sans Light"/>
                  </a:endParaRPr>
                </a:p>
              </p:txBody>
            </p:sp>
            <p:sp>
              <p:nvSpPr>
                <p:cNvPr id="254" name="Pentagon 2">
                  <a:extLst>
                    <a:ext uri="{FF2B5EF4-FFF2-40B4-BE49-F238E27FC236}">
                      <a16:creationId xmlns:a16="http://schemas.microsoft.com/office/drawing/2014/main" id="{EFAB4214-C48F-7881-02C5-5BAB02B5E4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2854" y="1801480"/>
                  <a:ext cx="1074242" cy="646330"/>
                </a:xfrm>
                <a:prstGeom prst="homePlate">
                  <a:avLst/>
                </a:prstGeom>
                <a:solidFill>
                  <a:srgbClr val="FEBF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F06A84B5-7193-71A9-601E-54CC0E6F20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5504" y="2452330"/>
                <a:ext cx="1147921" cy="21252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203965"/>
                    </a:solidFill>
                    <a:latin typeface="Nunito sans" pitchFamily="2" charset="0"/>
                    <a:ea typeface="Calibri" panose="020F0502020204030204" pitchFamily="34" charset="0"/>
                    <a:cs typeface="Calibri" panose="020F0502020204030204" pitchFamily="34" charset="0"/>
                  </a:rPr>
                  <a:t>28 OKTOBER 2025</a:t>
                </a:r>
                <a:endParaRPr lang="sv-SE" sz="1050" b="1" dirty="0">
                  <a:solidFill>
                    <a:srgbClr val="203965"/>
                  </a:solidFill>
                  <a:latin typeface="Nunito sans" pitchFamily="2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88D2B42-5927-8834-8D83-1FB4B9CE83C0}"/>
                </a:ext>
              </a:extLst>
            </p:cNvPr>
            <p:cNvGrpSpPr>
              <a:grpSpLocks/>
            </p:cNvGrpSpPr>
            <p:nvPr/>
          </p:nvGrpSpPr>
          <p:grpSpPr>
            <a:xfrm>
              <a:off x="9077388" y="4085850"/>
              <a:ext cx="2879064" cy="643849"/>
              <a:chOff x="7432430" y="2353074"/>
              <a:chExt cx="2085157" cy="400108"/>
            </a:xfrm>
          </p:grpSpPr>
          <p:sp>
            <p:nvSpPr>
              <p:cNvPr id="260" name="Pentagon 2">
                <a:extLst>
                  <a:ext uri="{FF2B5EF4-FFF2-40B4-BE49-F238E27FC236}">
                    <a16:creationId xmlns:a16="http://schemas.microsoft.com/office/drawing/2014/main" id="{68BF1A8A-5AFD-0BBB-F08F-705D0A2B5C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32430" y="2353074"/>
                <a:ext cx="1074242" cy="400108"/>
              </a:xfrm>
              <a:prstGeom prst="homePlate">
                <a:avLst/>
              </a:prstGeom>
              <a:solidFill>
                <a:srgbClr val="FEBF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Subtitle 2">
                <a:extLst>
                  <a:ext uri="{FF2B5EF4-FFF2-40B4-BE49-F238E27FC236}">
                    <a16:creationId xmlns:a16="http://schemas.microsoft.com/office/drawing/2014/main" id="{A86F583D-47EC-AE71-7BD4-9A148D262E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0316" y="2428973"/>
                <a:ext cx="967271" cy="22951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00000"/>
                  </a:lnSpc>
                </a:pPr>
                <a:endParaRPr lang="en-US" sz="1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unito sans" pitchFamily="2" charset="0"/>
                </a:endParaRPr>
              </a:p>
            </p:txBody>
          </p:sp>
        </p:grp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30D07C3C-BB0A-2010-E730-81C387B4AC9D}"/>
              </a:ext>
            </a:extLst>
          </p:cNvPr>
          <p:cNvGrpSpPr>
            <a:grpSpLocks/>
          </p:cNvGrpSpPr>
          <p:nvPr/>
        </p:nvGrpSpPr>
        <p:grpSpPr>
          <a:xfrm>
            <a:off x="9123431" y="3163474"/>
            <a:ext cx="2885541" cy="2962687"/>
            <a:chOff x="4423082" y="5790339"/>
            <a:chExt cx="5522081" cy="2943472"/>
          </a:xfrm>
          <a:solidFill>
            <a:srgbClr val="203865"/>
          </a:solidFill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6A17185-38E0-37E5-D8D6-6B2B6C621DC8}"/>
                </a:ext>
              </a:extLst>
            </p:cNvPr>
            <p:cNvSpPr>
              <a:spLocks/>
            </p:cNvSpPr>
            <p:nvPr/>
          </p:nvSpPr>
          <p:spPr>
            <a:xfrm>
              <a:off x="4437333" y="5790339"/>
              <a:ext cx="5505267" cy="294347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DABA0769-87D9-A39C-E1C1-F73BCDBCF510}"/>
                </a:ext>
              </a:extLst>
            </p:cNvPr>
            <p:cNvSpPr txBox="1">
              <a:spLocks/>
            </p:cNvSpPr>
            <p:nvPr/>
          </p:nvSpPr>
          <p:spPr>
            <a:xfrm>
              <a:off x="5042501" y="5796340"/>
              <a:ext cx="4438182" cy="31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u="sng" spc="3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dventuro" panose="02000600000000000000" pitchFamily="50" charset="0"/>
                </a:rPr>
                <a:t>CATATAN</a:t>
              </a:r>
              <a:endParaRPr lang="en-ID" sz="1050" u="sng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Adventuro" panose="02000600000000000000" pitchFamily="50" charset="0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FAABB248-4D86-1DC0-83E1-D8A8BE50D028}"/>
                </a:ext>
              </a:extLst>
            </p:cNvPr>
            <p:cNvSpPr txBox="1">
              <a:spLocks/>
            </p:cNvSpPr>
            <p:nvPr/>
          </p:nvSpPr>
          <p:spPr>
            <a:xfrm>
              <a:off x="4423082" y="5997076"/>
              <a:ext cx="5522081" cy="2736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SPPT-TI (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Sistem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Peradilan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Pidana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Terpadu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berbasis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Teknologi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Informasi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)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merupakan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sarana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pertukaran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dan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informasi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antar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Lembaga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Penegak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Hukum (LPH)</a:t>
              </a:r>
            </a:p>
            <a:p>
              <a:pPr marL="171450" indent="-171450" algn="just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Puskarda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(Pusat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Pertukaran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Data)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adalah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Sistem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Aplikasi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dan Database SPPT-TI yang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menerima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dan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mengirimkan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antar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LPH.</a:t>
              </a:r>
            </a:p>
            <a:p>
              <a:pPr marL="171450" indent="-171450" algn="just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Layanan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Pertukaran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adalah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layanan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SPPT-TI yang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memfasilitasi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pertukaran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dari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satu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LPH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dengan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LPH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lainnya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berikut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balikan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sebagai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bagian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dari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alur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proses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penanganan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perkara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peradilan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pidana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.</a:t>
              </a:r>
            </a:p>
            <a:p>
              <a:pPr marL="171450" indent="-171450" algn="just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Layanan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Penyediaan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adalah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layanan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SPPT-TI yang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memfasilitasi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penyediaan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dari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satu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LPH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untuk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semua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LPH (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bukan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bagian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proses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saling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bertukar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data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alam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alur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proses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penanganan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perkara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)</a:t>
              </a:r>
            </a:p>
            <a:p>
              <a:pPr marL="171450" indent="-171450" algn="just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Dokumen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SP3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Lidik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tidak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termasuk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dalam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ID" sz="9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dokumen</a:t>
              </a:r>
              <a:r>
                <a:rPr lang="en-ID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pertukaran SPPT-TI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7DF1715-9FB6-9556-7C46-03BBD396661E}"/>
              </a:ext>
            </a:extLst>
          </p:cNvPr>
          <p:cNvSpPr txBox="1">
            <a:spLocks/>
          </p:cNvSpPr>
          <p:nvPr/>
        </p:nvSpPr>
        <p:spPr>
          <a:xfrm>
            <a:off x="9245377" y="967271"/>
            <a:ext cx="2643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Internal Polri</a:t>
            </a:r>
            <a:endParaRPr lang="en-ID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 246">
            <a:extLst>
              <a:ext uri="{FF2B5EF4-FFF2-40B4-BE49-F238E27FC236}">
                <a16:creationId xmlns:a16="http://schemas.microsoft.com/office/drawing/2014/main" id="{5A7B4D5D-0358-B71C-663F-74212F19F935}"/>
              </a:ext>
            </a:extLst>
          </p:cNvPr>
          <p:cNvSpPr>
            <a:spLocks/>
          </p:cNvSpPr>
          <p:nvPr/>
        </p:nvSpPr>
        <p:spPr>
          <a:xfrm>
            <a:off x="9123940" y="236130"/>
            <a:ext cx="2885540" cy="643850"/>
          </a:xfrm>
          <a:prstGeom prst="rect">
            <a:avLst/>
          </a:prstGeom>
          <a:solidFill>
            <a:srgbClr val="FEB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Lato Light" panose="020F0502020204030203" pitchFamily="34" charset="0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95BF227E-7FD3-A7D7-E73A-B3943042A4C5}"/>
              </a:ext>
            </a:extLst>
          </p:cNvPr>
          <p:cNvGrpSpPr>
            <a:grpSpLocks/>
          </p:cNvGrpSpPr>
          <p:nvPr/>
        </p:nvGrpSpPr>
        <p:grpSpPr>
          <a:xfrm>
            <a:off x="9333761" y="236130"/>
            <a:ext cx="2510672" cy="636859"/>
            <a:chOff x="768872" y="152782"/>
            <a:chExt cx="5047467" cy="636859"/>
          </a:xfrm>
        </p:grpSpPr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F4C9D0B9-EE4C-97F5-AC09-9788AEED69C2}"/>
                </a:ext>
              </a:extLst>
            </p:cNvPr>
            <p:cNvSpPr txBox="1">
              <a:spLocks/>
            </p:cNvSpPr>
            <p:nvPr/>
          </p:nvSpPr>
          <p:spPr>
            <a:xfrm>
              <a:off x="1034605" y="481864"/>
              <a:ext cx="45145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0396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28 OKTOBER 2025</a:t>
              </a:r>
              <a:endParaRPr lang="en-ID" sz="1400" b="1" dirty="0">
                <a:solidFill>
                  <a:srgbClr val="20396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2FD40C09-09DD-C9FD-E18B-2451553EC59C}"/>
                </a:ext>
              </a:extLst>
            </p:cNvPr>
            <p:cNvSpPr txBox="1">
              <a:spLocks/>
            </p:cNvSpPr>
            <p:nvPr/>
          </p:nvSpPr>
          <p:spPr>
            <a:xfrm>
              <a:off x="768872" y="152782"/>
              <a:ext cx="50474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solidFill>
                    <a:srgbClr val="20396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MASUK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DEE83E-C0E8-77E9-C73A-BFC80D074BD0}"/>
              </a:ext>
            </a:extLst>
          </p:cNvPr>
          <p:cNvSpPr txBox="1">
            <a:spLocks/>
          </p:cNvSpPr>
          <p:nvPr/>
        </p:nvSpPr>
        <p:spPr>
          <a:xfrm>
            <a:off x="9073927" y="2688670"/>
            <a:ext cx="1469042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v-SE" sz="1050" b="1" dirty="0">
                <a:solidFill>
                  <a:srgbClr val="203965"/>
                </a:solidFill>
                <a:latin typeface="Nunito sans" pitchFamily="2" charset="0"/>
                <a:ea typeface="Calibri" panose="020F0502020204030204" pitchFamily="34" charset="0"/>
                <a:cs typeface="Calibri" panose="020F0502020204030204" pitchFamily="34" charset="0"/>
              </a:rPr>
              <a:t>Total 2025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A68FF0-C567-6480-E91C-A241CA3604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22565"/>
              </p:ext>
            </p:extLst>
          </p:nvPr>
        </p:nvGraphicFramePr>
        <p:xfrm>
          <a:off x="4641270" y="1364032"/>
          <a:ext cx="3467760" cy="29022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920">
                  <a:extLst>
                    <a:ext uri="{9D8B030D-6E8A-4147-A177-3AD203B41FA5}">
                      <a16:colId xmlns:a16="http://schemas.microsoft.com/office/drawing/2014/main" val="1608980010"/>
                    </a:ext>
                  </a:extLst>
                </a:gridCol>
                <a:gridCol w="1155920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1155920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</a:tblGrid>
              <a:tr h="2965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105.647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105.648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5739568"/>
                  </a:ext>
                </a:extLst>
              </a:tr>
              <a:tr h="32931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966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966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645364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7821561"/>
                  </a:ext>
                </a:extLst>
              </a:tr>
              <a:tr h="3525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2.544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2.544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2059536"/>
                  </a:ext>
                </a:extLst>
              </a:tr>
              <a:tr h="3444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2.191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2.191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2807365"/>
                  </a:ext>
                </a:extLst>
              </a:tr>
              <a:tr h="331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526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526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8931113"/>
                  </a:ext>
                </a:extLst>
              </a:tr>
              <a:tr h="29087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2598117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3147826"/>
                  </a:ext>
                </a:extLst>
              </a:tr>
              <a:tr h="32931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d-ID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  <a:ea typeface="+mn-ea"/>
                          <a:cs typeface="+mn-cs"/>
                        </a:rPr>
                        <a:t>162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5137910"/>
                  </a:ext>
                </a:extLst>
              </a:tr>
            </a:tbl>
          </a:graphicData>
        </a:graphic>
      </p:graphicFrame>
      <p:sp>
        <p:nvSpPr>
          <p:cNvPr id="11" name="ttl1SPPTInt">
            <a:extLst>
              <a:ext uri="{FF2B5EF4-FFF2-40B4-BE49-F238E27FC236}">
                <a16:creationId xmlns:a16="http://schemas.microsoft.com/office/drawing/2014/main" id="{4CBE6D06-6749-74A8-3C04-DBFB044893B5}"/>
              </a:ext>
            </a:extLst>
          </p:cNvPr>
          <p:cNvSpPr txBox="1"/>
          <p:nvPr/>
        </p:nvSpPr>
        <p:spPr>
          <a:xfrm>
            <a:off x="10566201" y="1585708"/>
            <a:ext cx="1427038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600" dirty="0"/>
              <a:t>115.631</a:t>
            </a:r>
            <a:r>
              <a:rPr lang="id-ID" sz="1600" dirty="0"/>
              <a:t> </a:t>
            </a:r>
            <a:endParaRPr lang="en-ID" sz="1600" dirty="0"/>
          </a:p>
        </p:txBody>
      </p:sp>
      <p:sp>
        <p:nvSpPr>
          <p:cNvPr id="13" name="GrnSPPTInt">
            <a:extLst>
              <a:ext uri="{FF2B5EF4-FFF2-40B4-BE49-F238E27FC236}">
                <a16:creationId xmlns:a16="http://schemas.microsoft.com/office/drawing/2014/main" id="{73744694-CEA9-6D9B-CD91-5EC6996511D6}"/>
              </a:ext>
            </a:extLst>
          </p:cNvPr>
          <p:cNvSpPr txBox="1"/>
          <p:nvPr/>
        </p:nvSpPr>
        <p:spPr>
          <a:xfrm>
            <a:off x="10586676" y="2706766"/>
            <a:ext cx="1427038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indent="0" algn="r" defTabSz="1087636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400" b="1">
                <a:solidFill>
                  <a:schemeClr val="bg1"/>
                </a:solidFill>
                <a:latin typeface="Nunito sans" pitchFamily="2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defTabSz="914400" fontAlgn="ctr"/>
            <a:r>
              <a:rPr lang="en-US" sz="1600" dirty="0"/>
              <a:t>115.636</a:t>
            </a:r>
          </a:p>
        </p:txBody>
      </p:sp>
    </p:spTree>
    <p:extLst>
      <p:ext uri="{BB962C8B-B14F-4D97-AF65-F5344CB8AC3E}">
        <p14:creationId xmlns:p14="http://schemas.microsoft.com/office/powerpoint/2010/main" val="348389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A67CC77C-33BA-B2E6-0868-1FA9C66C4DCA}"/>
              </a:ext>
            </a:extLst>
          </p:cNvPr>
          <p:cNvSpPr>
            <a:spLocks/>
          </p:cNvSpPr>
          <p:nvPr/>
        </p:nvSpPr>
        <p:spPr>
          <a:xfrm>
            <a:off x="445596" y="601900"/>
            <a:ext cx="11362091" cy="2782160"/>
          </a:xfrm>
          <a:prstGeom prst="roundRect">
            <a:avLst>
              <a:gd name="adj" fmla="val 1929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51524360-F0DF-56DE-9192-BD006E762843}"/>
              </a:ext>
            </a:extLst>
          </p:cNvPr>
          <p:cNvGrpSpPr/>
          <p:nvPr/>
        </p:nvGrpSpPr>
        <p:grpSpPr>
          <a:xfrm>
            <a:off x="625279" y="631194"/>
            <a:ext cx="10969256" cy="2646183"/>
            <a:chOff x="1747095" y="949150"/>
            <a:chExt cx="7400162" cy="2237170"/>
          </a:xfrm>
        </p:grpSpPr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E25349F8-878E-21C5-64CA-EEC253ABF7CE}"/>
                </a:ext>
              </a:extLst>
            </p:cNvPr>
            <p:cNvSpPr>
              <a:spLocks/>
            </p:cNvSpPr>
            <p:nvPr/>
          </p:nvSpPr>
          <p:spPr>
            <a:xfrm>
              <a:off x="1749981" y="1255302"/>
              <a:ext cx="1425047" cy="254980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BARESKRIM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AAA43F15-6EA5-D42E-268D-B5F079C98DB4}"/>
                </a:ext>
              </a:extLst>
            </p:cNvPr>
            <p:cNvSpPr>
              <a:spLocks/>
            </p:cNvSpPr>
            <p:nvPr/>
          </p:nvSpPr>
          <p:spPr>
            <a:xfrm>
              <a:off x="1749981" y="1581028"/>
              <a:ext cx="1414204" cy="260671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DITPOLAIR BAHARKAM POLRI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14E0B208-2CA7-8CDE-79A3-992BA8A687AB}"/>
                </a:ext>
              </a:extLst>
            </p:cNvPr>
            <p:cNvSpPr>
              <a:spLocks/>
            </p:cNvSpPr>
            <p:nvPr/>
          </p:nvSpPr>
          <p:spPr>
            <a:xfrm>
              <a:off x="1747095" y="1903154"/>
              <a:ext cx="1425048" cy="322578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DENSUS 88 AT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73C2B03B-56AC-8935-FBF8-012C1FE203BD}"/>
                </a:ext>
              </a:extLst>
            </p:cNvPr>
            <p:cNvSpPr>
              <a:spLocks/>
            </p:cNvSpPr>
            <p:nvPr/>
          </p:nvSpPr>
          <p:spPr>
            <a:xfrm>
              <a:off x="1747609" y="2290219"/>
              <a:ext cx="1425049" cy="238138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POLDA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: Top Corners Rounded 43">
              <a:extLst>
                <a:ext uri="{FF2B5EF4-FFF2-40B4-BE49-F238E27FC236}">
                  <a16:creationId xmlns:a16="http://schemas.microsoft.com/office/drawing/2014/main" id="{B2DEDFD6-63F3-DD06-937E-0F6DE4DA799F}"/>
                </a:ext>
              </a:extLst>
            </p:cNvPr>
            <p:cNvSpPr>
              <a:spLocks/>
            </p:cNvSpPr>
            <p:nvPr/>
          </p:nvSpPr>
          <p:spPr>
            <a:xfrm>
              <a:off x="1747216" y="2614580"/>
              <a:ext cx="1424542" cy="259590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POLRES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311DC7-CEF0-8046-5778-29D649FF2515}"/>
                </a:ext>
              </a:extLst>
            </p:cNvPr>
            <p:cNvGrpSpPr/>
            <p:nvPr/>
          </p:nvGrpSpPr>
          <p:grpSpPr>
            <a:xfrm>
              <a:off x="3276844" y="949150"/>
              <a:ext cx="5870413" cy="300558"/>
              <a:chOff x="1778650" y="764987"/>
              <a:chExt cx="5870413" cy="300558"/>
            </a:xfrm>
            <a:solidFill>
              <a:srgbClr val="920A0A"/>
            </a:solidFill>
          </p:grpSpPr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66E5B7B1-0779-2D69-BEA6-A1057B5362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Tahap</a:t>
                </a:r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4038341-B058-2E13-312B-E37A39442599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92338"/>
                <a:chOff x="1778650" y="773207"/>
                <a:chExt cx="5870413" cy="292338"/>
              </a:xfrm>
              <a:grpFill/>
            </p:grpSpPr>
            <p:sp>
              <p:nvSpPr>
                <p:cNvPr id="123" name="Rectangle: Top Corners Rounded 122">
                  <a:extLst>
                    <a:ext uri="{FF2B5EF4-FFF2-40B4-BE49-F238E27FC236}">
                      <a16:creationId xmlns:a16="http://schemas.microsoft.com/office/drawing/2014/main" id="{988E6D82-5675-9F2C-6EC1-0090E457D0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SPDP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" name="Rectangle: Top Corners Rounded 10">
                  <a:extLst>
                    <a:ext uri="{FF2B5EF4-FFF2-40B4-BE49-F238E27FC236}">
                      <a16:creationId xmlns:a16="http://schemas.microsoft.com/office/drawing/2014/main" id="{92474075-C4E5-E3D7-84F9-D0D5812F4B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9066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S21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" name="Rectangle: Top Corners Rounded 11">
                  <a:extLst>
                    <a:ext uri="{FF2B5EF4-FFF2-40B4-BE49-F238E27FC236}">
                      <a16:creationId xmlns:a16="http://schemas.microsoft.com/office/drawing/2014/main" id="{BDE590DF-1B39-ADCD-9742-BA02C58D53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659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S22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: Top Corners Rounded 12">
                  <a:extLst>
                    <a:ext uri="{FF2B5EF4-FFF2-40B4-BE49-F238E27FC236}">
                      <a16:creationId xmlns:a16="http://schemas.microsoft.com/office/drawing/2014/main" id="{0A0718D7-00AE-3631-A29B-C35DFB316F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922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SPUD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" name="Rectangle: Top Corners Rounded 14">
                  <a:extLst>
                    <a:ext uri="{FF2B5EF4-FFF2-40B4-BE49-F238E27FC236}">
                      <a16:creationId xmlns:a16="http://schemas.microsoft.com/office/drawing/2014/main" id="{1D7CC1BE-1481-BF73-E23A-7043CC56445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812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KD &amp; PDD POL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02235D7D-9DB1-BA63-FB5F-21956281AFC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812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SPPN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tangle: Top Corners Rounded 46">
                  <a:extLst>
                    <a:ext uri="{FF2B5EF4-FFF2-40B4-BE49-F238E27FC236}">
                      <a16:creationId xmlns:a16="http://schemas.microsoft.com/office/drawing/2014/main" id="{D75DB827-28A9-2258-4397-132D6C6087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SP3 SIDIK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tangle: Top Corners Rounded 47">
                  <a:extLst>
                    <a:ext uri="{FF2B5EF4-FFF2-40B4-BE49-F238E27FC236}">
                      <a16:creationId xmlns:a16="http://schemas.microsoft.com/office/drawing/2014/main" id="{29CBDB76-5603-6DD1-8624-72328C6DF9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 err="1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Tahap</a:t>
                  </a:r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2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DF449E-EDE5-0DF4-1EC9-5F683715CD6E}"/>
                </a:ext>
              </a:extLst>
            </p:cNvPr>
            <p:cNvGrpSpPr/>
            <p:nvPr/>
          </p:nvGrpSpPr>
          <p:grpSpPr>
            <a:xfrm>
              <a:off x="3266495" y="1247081"/>
              <a:ext cx="5870413" cy="295478"/>
              <a:chOff x="1778650" y="764987"/>
              <a:chExt cx="5870413" cy="295478"/>
            </a:xfrm>
          </p:grpSpPr>
          <p:sp>
            <p:nvSpPr>
              <p:cNvPr id="52" name="Rectangle: Top Corners Rounded 51">
                <a:extLst>
                  <a:ext uri="{FF2B5EF4-FFF2-40B4-BE49-F238E27FC236}">
                    <a16:creationId xmlns:a16="http://schemas.microsoft.com/office/drawing/2014/main" id="{479BE4ED-7349-E066-66B9-520B013000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43F5038-D747-DAF6-2475-2F7A7CF1BFEC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54" name="Rectangle: Top Corners Rounded 53">
                  <a:extLst>
                    <a:ext uri="{FF2B5EF4-FFF2-40B4-BE49-F238E27FC236}">
                      <a16:creationId xmlns:a16="http://schemas.microsoft.com/office/drawing/2014/main" id="{20E75269-4A06-CF65-51F5-60D9F5F195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tangle: Top Corners Rounded 54">
                  <a:extLst>
                    <a:ext uri="{FF2B5EF4-FFF2-40B4-BE49-F238E27FC236}">
                      <a16:creationId xmlns:a16="http://schemas.microsoft.com/office/drawing/2014/main" id="{D31F80D3-4288-78E4-2822-071AC9DE8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tangle: Top Corners Rounded 55">
                  <a:extLst>
                    <a:ext uri="{FF2B5EF4-FFF2-40B4-BE49-F238E27FC236}">
                      <a16:creationId xmlns:a16="http://schemas.microsoft.com/office/drawing/2014/main" id="{23C22E81-EBAA-D0C6-8E99-5B7205EC79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Rectangle: Top Corners Rounded 56">
                  <a:extLst>
                    <a:ext uri="{FF2B5EF4-FFF2-40B4-BE49-F238E27FC236}">
                      <a16:creationId xmlns:a16="http://schemas.microsoft.com/office/drawing/2014/main" id="{CACDE11D-1634-1D5F-1086-ACF9C3F780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tangle: Top Corners Rounded 57">
                  <a:extLst>
                    <a:ext uri="{FF2B5EF4-FFF2-40B4-BE49-F238E27FC236}">
                      <a16:creationId xmlns:a16="http://schemas.microsoft.com/office/drawing/2014/main" id="{DDB10D98-F365-5DFF-F308-8CF0D03B1E8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tangle: Top Corners Rounded 58">
                  <a:extLst>
                    <a:ext uri="{FF2B5EF4-FFF2-40B4-BE49-F238E27FC236}">
                      <a16:creationId xmlns:a16="http://schemas.microsoft.com/office/drawing/2014/main" id="{28CBC323-AC8F-E3DE-BE04-9E7A2F6D12C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tangle: Top Corners Rounded 59">
                  <a:extLst>
                    <a:ext uri="{FF2B5EF4-FFF2-40B4-BE49-F238E27FC236}">
                      <a16:creationId xmlns:a16="http://schemas.microsoft.com/office/drawing/2014/main" id="{681398F4-02ED-7AFF-5EAD-0EC1BE3031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tangle: Top Corners Rounded 60">
                  <a:extLst>
                    <a:ext uri="{FF2B5EF4-FFF2-40B4-BE49-F238E27FC236}">
                      <a16:creationId xmlns:a16="http://schemas.microsoft.com/office/drawing/2014/main" id="{FFBD9B1E-B90A-4727-A949-2BB5D4AD5D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E59CE693-7504-0747-1F81-3E8FFCFE42AE}"/>
                </a:ext>
              </a:extLst>
            </p:cNvPr>
            <p:cNvGrpSpPr/>
            <p:nvPr/>
          </p:nvGrpSpPr>
          <p:grpSpPr>
            <a:xfrm>
              <a:off x="3266495" y="1577218"/>
              <a:ext cx="5870413" cy="295478"/>
              <a:chOff x="1778650" y="764987"/>
              <a:chExt cx="5870413" cy="295478"/>
            </a:xfrm>
          </p:grpSpPr>
          <p:sp>
            <p:nvSpPr>
              <p:cNvPr id="221" name="Rectangle: Top Corners Rounded 220">
                <a:extLst>
                  <a:ext uri="{FF2B5EF4-FFF2-40B4-BE49-F238E27FC236}">
                    <a16:creationId xmlns:a16="http://schemas.microsoft.com/office/drawing/2014/main" id="{56927245-BE71-1C4E-1480-84D1B31B33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D0979663-1BCC-A406-84AB-F80793E51A8E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223" name="Rectangle: Top Corners Rounded 222">
                  <a:extLst>
                    <a:ext uri="{FF2B5EF4-FFF2-40B4-BE49-F238E27FC236}">
                      <a16:creationId xmlns:a16="http://schemas.microsoft.com/office/drawing/2014/main" id="{F4C92E44-9D08-744F-3660-BB44418D7A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tangle: Top Corners Rounded 223">
                  <a:extLst>
                    <a:ext uri="{FF2B5EF4-FFF2-40B4-BE49-F238E27FC236}">
                      <a16:creationId xmlns:a16="http://schemas.microsoft.com/office/drawing/2014/main" id="{95A5AC2C-5791-7C45-28A4-F31AC7B19D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5" name="Rectangle: Top Corners Rounded 224">
                  <a:extLst>
                    <a:ext uri="{FF2B5EF4-FFF2-40B4-BE49-F238E27FC236}">
                      <a16:creationId xmlns:a16="http://schemas.microsoft.com/office/drawing/2014/main" id="{7E1256DD-EC74-7B8D-5D13-9D6796BAFE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6" name="Rectangle: Top Corners Rounded 225">
                  <a:extLst>
                    <a:ext uri="{FF2B5EF4-FFF2-40B4-BE49-F238E27FC236}">
                      <a16:creationId xmlns:a16="http://schemas.microsoft.com/office/drawing/2014/main" id="{808CC3A4-5C5D-487A-3103-D5FC611747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tangle: Top Corners Rounded 226">
                  <a:extLst>
                    <a:ext uri="{FF2B5EF4-FFF2-40B4-BE49-F238E27FC236}">
                      <a16:creationId xmlns:a16="http://schemas.microsoft.com/office/drawing/2014/main" id="{AED73116-9E76-D948-990D-36ACE862B5E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tangle: Top Corners Rounded 227">
                  <a:extLst>
                    <a:ext uri="{FF2B5EF4-FFF2-40B4-BE49-F238E27FC236}">
                      <a16:creationId xmlns:a16="http://schemas.microsoft.com/office/drawing/2014/main" id="{8C95392C-A250-00E4-A7E0-C4D363E44C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9" name="Rectangle: Top Corners Rounded 228">
                  <a:extLst>
                    <a:ext uri="{FF2B5EF4-FFF2-40B4-BE49-F238E27FC236}">
                      <a16:creationId xmlns:a16="http://schemas.microsoft.com/office/drawing/2014/main" id="{01C71E78-24FF-1437-F5E9-289670FC98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0" name="Rectangle: Top Corners Rounded 229">
                  <a:extLst>
                    <a:ext uri="{FF2B5EF4-FFF2-40B4-BE49-F238E27FC236}">
                      <a16:creationId xmlns:a16="http://schemas.microsoft.com/office/drawing/2014/main" id="{CF4AE6A9-7338-A0B4-F12E-F05FB00B34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323D935-40C4-75D0-F9BE-323525B01CCF}"/>
                </a:ext>
              </a:extLst>
            </p:cNvPr>
            <p:cNvGrpSpPr/>
            <p:nvPr/>
          </p:nvGrpSpPr>
          <p:grpSpPr>
            <a:xfrm>
              <a:off x="3266495" y="1885922"/>
              <a:ext cx="5870413" cy="359797"/>
              <a:chOff x="1778650" y="764987"/>
              <a:chExt cx="5870413" cy="295478"/>
            </a:xfrm>
          </p:grpSpPr>
          <p:sp>
            <p:nvSpPr>
              <p:cNvPr id="232" name="Rectangle: Top Corners Rounded 231">
                <a:extLst>
                  <a:ext uri="{FF2B5EF4-FFF2-40B4-BE49-F238E27FC236}">
                    <a16:creationId xmlns:a16="http://schemas.microsoft.com/office/drawing/2014/main" id="{6FC49AD1-D0A4-9DAB-63B5-FA47F2BC8D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594AC616-2E3B-D77C-87A3-E3283E789F16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234" name="Rectangle: Top Corners Rounded 233">
                  <a:extLst>
                    <a:ext uri="{FF2B5EF4-FFF2-40B4-BE49-F238E27FC236}">
                      <a16:creationId xmlns:a16="http://schemas.microsoft.com/office/drawing/2014/main" id="{9E8849FA-7DD4-D86B-4671-8F7A816054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5" name="Rectangle: Top Corners Rounded 234">
                  <a:extLst>
                    <a:ext uri="{FF2B5EF4-FFF2-40B4-BE49-F238E27FC236}">
                      <a16:creationId xmlns:a16="http://schemas.microsoft.com/office/drawing/2014/main" id="{82EC72A1-F794-DBA9-7F4C-597E73E2C2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6" name="Rectangle: Top Corners Rounded 235">
                  <a:extLst>
                    <a:ext uri="{FF2B5EF4-FFF2-40B4-BE49-F238E27FC236}">
                      <a16:creationId xmlns:a16="http://schemas.microsoft.com/office/drawing/2014/main" id="{488057DE-586A-04A8-5CAD-B62282F4EB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7" name="Rectangle: Top Corners Rounded 236">
                  <a:extLst>
                    <a:ext uri="{FF2B5EF4-FFF2-40B4-BE49-F238E27FC236}">
                      <a16:creationId xmlns:a16="http://schemas.microsoft.com/office/drawing/2014/main" id="{80DB3972-F8E2-2DFC-0493-93509A6D52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Rectangle: Top Corners Rounded 237">
                  <a:extLst>
                    <a:ext uri="{FF2B5EF4-FFF2-40B4-BE49-F238E27FC236}">
                      <a16:creationId xmlns:a16="http://schemas.microsoft.com/office/drawing/2014/main" id="{127B6B2F-3F04-C953-8929-913F25E0E4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35081CE7-96E1-3BFF-322F-75EB78B522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3B97981E-A5B2-FF73-19F5-AE0FB3FE12C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1" name="Rectangle: Top Corners Rounded 240">
                  <a:extLst>
                    <a:ext uri="{FF2B5EF4-FFF2-40B4-BE49-F238E27FC236}">
                      <a16:creationId xmlns:a16="http://schemas.microsoft.com/office/drawing/2014/main" id="{7A33B239-A17E-E007-31CD-48E9C1DCF2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262441DF-373E-781A-CE3D-C6931B79561B}"/>
                </a:ext>
              </a:extLst>
            </p:cNvPr>
            <p:cNvGrpSpPr/>
            <p:nvPr/>
          </p:nvGrpSpPr>
          <p:grpSpPr>
            <a:xfrm>
              <a:off x="3266495" y="2274305"/>
              <a:ext cx="5870413" cy="295478"/>
              <a:chOff x="1778650" y="764987"/>
              <a:chExt cx="5870413" cy="295478"/>
            </a:xfrm>
          </p:grpSpPr>
          <p:sp>
            <p:nvSpPr>
              <p:cNvPr id="243" name="Rectangle: Top Corners Rounded 242">
                <a:extLst>
                  <a:ext uri="{FF2B5EF4-FFF2-40B4-BE49-F238E27FC236}">
                    <a16:creationId xmlns:a16="http://schemas.microsoft.com/office/drawing/2014/main" id="{9FA39FE7-06AD-1126-48D4-B5C6D8FD19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A50935B0-3B8F-170D-DB16-701E26AEC57E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261" name="Rectangle: Top Corners Rounded 260">
                  <a:extLst>
                    <a:ext uri="{FF2B5EF4-FFF2-40B4-BE49-F238E27FC236}">
                      <a16:creationId xmlns:a16="http://schemas.microsoft.com/office/drawing/2014/main" id="{723F070F-2584-CD29-E87A-FF4D7F214DC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2" name="Rectangle: Top Corners Rounded 261">
                  <a:extLst>
                    <a:ext uri="{FF2B5EF4-FFF2-40B4-BE49-F238E27FC236}">
                      <a16:creationId xmlns:a16="http://schemas.microsoft.com/office/drawing/2014/main" id="{156C6471-F918-A8A1-6738-8F5536105C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9" name="Rectangle: Top Corners Rounded 268">
                  <a:extLst>
                    <a:ext uri="{FF2B5EF4-FFF2-40B4-BE49-F238E27FC236}">
                      <a16:creationId xmlns:a16="http://schemas.microsoft.com/office/drawing/2014/main" id="{CEC2A6D5-95EB-D241-C092-D632DD4075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0" name="Rectangle: Top Corners Rounded 269">
                  <a:extLst>
                    <a:ext uri="{FF2B5EF4-FFF2-40B4-BE49-F238E27FC236}">
                      <a16:creationId xmlns:a16="http://schemas.microsoft.com/office/drawing/2014/main" id="{C034D104-ED17-F4AF-7ECB-4AADF4384C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1" name="Rectangle: Top Corners Rounded 270">
                  <a:extLst>
                    <a:ext uri="{FF2B5EF4-FFF2-40B4-BE49-F238E27FC236}">
                      <a16:creationId xmlns:a16="http://schemas.microsoft.com/office/drawing/2014/main" id="{6CC14A5A-79F5-EA3D-84BB-4166AE8A1AA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2" name="Rectangle: Top Corners Rounded 271">
                  <a:extLst>
                    <a:ext uri="{FF2B5EF4-FFF2-40B4-BE49-F238E27FC236}">
                      <a16:creationId xmlns:a16="http://schemas.microsoft.com/office/drawing/2014/main" id="{0DC7A9F3-799E-4D22-83F2-6E03D7526F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3" name="Rectangle: Top Corners Rounded 272">
                  <a:extLst>
                    <a:ext uri="{FF2B5EF4-FFF2-40B4-BE49-F238E27FC236}">
                      <a16:creationId xmlns:a16="http://schemas.microsoft.com/office/drawing/2014/main" id="{4F901650-B4A6-2528-FE1B-7853826A5A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4" name="Rectangle: Top Corners Rounded 273">
                  <a:extLst>
                    <a:ext uri="{FF2B5EF4-FFF2-40B4-BE49-F238E27FC236}">
                      <a16:creationId xmlns:a16="http://schemas.microsoft.com/office/drawing/2014/main" id="{0EFC4143-3F0D-E00A-1B35-7EDDB844633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75BE9876-96C8-DB04-02A4-4D6F9222E2C5}"/>
                </a:ext>
              </a:extLst>
            </p:cNvPr>
            <p:cNvGrpSpPr/>
            <p:nvPr/>
          </p:nvGrpSpPr>
          <p:grpSpPr>
            <a:xfrm>
              <a:off x="3266495" y="2599632"/>
              <a:ext cx="5870413" cy="295478"/>
              <a:chOff x="1778650" y="764987"/>
              <a:chExt cx="5870413" cy="295478"/>
            </a:xfrm>
          </p:grpSpPr>
          <p:sp>
            <p:nvSpPr>
              <p:cNvPr id="276" name="Rectangle: Top Corners Rounded 275">
                <a:extLst>
                  <a:ext uri="{FF2B5EF4-FFF2-40B4-BE49-F238E27FC236}">
                    <a16:creationId xmlns:a16="http://schemas.microsoft.com/office/drawing/2014/main" id="{6818A262-0114-B866-C229-8E4EF86333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3D38A9B3-6032-EC73-3D88-D62517F05D0B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278" name="Rectangle: Top Corners Rounded 277">
                  <a:extLst>
                    <a:ext uri="{FF2B5EF4-FFF2-40B4-BE49-F238E27FC236}">
                      <a16:creationId xmlns:a16="http://schemas.microsoft.com/office/drawing/2014/main" id="{BA68C95D-FEFE-26F0-C179-9DD4701555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9" name="Rectangle: Top Corners Rounded 278">
                  <a:extLst>
                    <a:ext uri="{FF2B5EF4-FFF2-40B4-BE49-F238E27FC236}">
                      <a16:creationId xmlns:a16="http://schemas.microsoft.com/office/drawing/2014/main" id="{931CB8FC-4063-BECF-1B8C-CF4265791B2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0" name="Rectangle: Top Corners Rounded 279">
                  <a:extLst>
                    <a:ext uri="{FF2B5EF4-FFF2-40B4-BE49-F238E27FC236}">
                      <a16:creationId xmlns:a16="http://schemas.microsoft.com/office/drawing/2014/main" id="{0A9C578E-DCEA-F02A-4AFB-8B89D680601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1" name="Rectangle: Top Corners Rounded 280">
                  <a:extLst>
                    <a:ext uri="{FF2B5EF4-FFF2-40B4-BE49-F238E27FC236}">
                      <a16:creationId xmlns:a16="http://schemas.microsoft.com/office/drawing/2014/main" id="{CF7E31C4-FBDF-0154-F2B9-00D89078D08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2" name="Rectangle: Top Corners Rounded 281">
                  <a:extLst>
                    <a:ext uri="{FF2B5EF4-FFF2-40B4-BE49-F238E27FC236}">
                      <a16:creationId xmlns:a16="http://schemas.microsoft.com/office/drawing/2014/main" id="{6B792B48-A828-F225-5FD6-7F1F045D6F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3" name="Rectangle: Top Corners Rounded 282">
                  <a:extLst>
                    <a:ext uri="{FF2B5EF4-FFF2-40B4-BE49-F238E27FC236}">
                      <a16:creationId xmlns:a16="http://schemas.microsoft.com/office/drawing/2014/main" id="{B378A78D-8459-CC28-75C3-94FF60E3A01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4" name="Rectangle: Top Corners Rounded 283">
                  <a:extLst>
                    <a:ext uri="{FF2B5EF4-FFF2-40B4-BE49-F238E27FC236}">
                      <a16:creationId xmlns:a16="http://schemas.microsoft.com/office/drawing/2014/main" id="{7AB278C0-FD45-00E2-5B69-B6E318AFD9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5" name="Rectangle: Top Corners Rounded 284">
                  <a:extLst>
                    <a:ext uri="{FF2B5EF4-FFF2-40B4-BE49-F238E27FC236}">
                      <a16:creationId xmlns:a16="http://schemas.microsoft.com/office/drawing/2014/main" id="{1A73EC70-4A4A-8E17-0C97-A9F6EC7CFF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29E1AEE8-CCBE-C907-88CC-1FE664A52526}"/>
                </a:ext>
              </a:extLst>
            </p:cNvPr>
            <p:cNvGrpSpPr/>
            <p:nvPr/>
          </p:nvGrpSpPr>
          <p:grpSpPr>
            <a:xfrm>
              <a:off x="3256556" y="2890842"/>
              <a:ext cx="5870413" cy="295478"/>
              <a:chOff x="1778650" y="764987"/>
              <a:chExt cx="5870413" cy="295478"/>
            </a:xfrm>
            <a:solidFill>
              <a:srgbClr val="FEBF0E"/>
            </a:solidFill>
          </p:grpSpPr>
          <p:sp>
            <p:nvSpPr>
              <p:cNvPr id="288" name="Rectangle: Top Corners Rounded 287">
                <a:extLst>
                  <a:ext uri="{FF2B5EF4-FFF2-40B4-BE49-F238E27FC236}">
                    <a16:creationId xmlns:a16="http://schemas.microsoft.com/office/drawing/2014/main" id="{6C3F8A0B-053F-1937-54E0-EDC7977E56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A16735B-1C7A-AFC0-81D1-12D286415AC0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  <a:grpFill/>
            </p:grpSpPr>
            <p:sp>
              <p:nvSpPr>
                <p:cNvPr id="290" name="Rectangle: Top Corners Rounded 289">
                  <a:extLst>
                    <a:ext uri="{FF2B5EF4-FFF2-40B4-BE49-F238E27FC236}">
                      <a16:creationId xmlns:a16="http://schemas.microsoft.com/office/drawing/2014/main" id="{5DFC1577-399C-4028-BEDE-EEED893EF35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Rectangle: Top Corners Rounded 290">
                  <a:extLst>
                    <a:ext uri="{FF2B5EF4-FFF2-40B4-BE49-F238E27FC236}">
                      <a16:creationId xmlns:a16="http://schemas.microsoft.com/office/drawing/2014/main" id="{D26F78FD-EAC4-2D14-F657-15BEFD626E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tangle: Top Corners Rounded 291">
                  <a:extLst>
                    <a:ext uri="{FF2B5EF4-FFF2-40B4-BE49-F238E27FC236}">
                      <a16:creationId xmlns:a16="http://schemas.microsoft.com/office/drawing/2014/main" id="{77E5A28E-19A8-A926-6445-CEAD7DB326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3" name="Rectangle: Top Corners Rounded 292">
                  <a:extLst>
                    <a:ext uri="{FF2B5EF4-FFF2-40B4-BE49-F238E27FC236}">
                      <a16:creationId xmlns:a16="http://schemas.microsoft.com/office/drawing/2014/main" id="{DDF73F1E-756B-200F-79B6-6AC8581A71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4" name="Rectangle: Top Corners Rounded 293">
                  <a:extLst>
                    <a:ext uri="{FF2B5EF4-FFF2-40B4-BE49-F238E27FC236}">
                      <a16:creationId xmlns:a16="http://schemas.microsoft.com/office/drawing/2014/main" id="{4A180723-1472-4D0A-9E16-E44D3E3F14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5" name="Rectangle: Top Corners Rounded 294">
                  <a:extLst>
                    <a:ext uri="{FF2B5EF4-FFF2-40B4-BE49-F238E27FC236}">
                      <a16:creationId xmlns:a16="http://schemas.microsoft.com/office/drawing/2014/main" id="{2835DB0C-EEEA-5653-5032-1F241D51A8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6" name="Rectangle: Top Corners Rounded 295">
                  <a:extLst>
                    <a:ext uri="{FF2B5EF4-FFF2-40B4-BE49-F238E27FC236}">
                      <a16:creationId xmlns:a16="http://schemas.microsoft.com/office/drawing/2014/main" id="{A6697E12-85D6-50F5-6B86-57B991A459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7" name="Rectangle: Top Corners Rounded 296">
                  <a:extLst>
                    <a:ext uri="{FF2B5EF4-FFF2-40B4-BE49-F238E27FC236}">
                      <a16:creationId xmlns:a16="http://schemas.microsoft.com/office/drawing/2014/main" id="{E06F9DFD-46D0-68E3-7504-28081650F9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E5ECD1B1-B7C9-B4BD-D141-3D9D3D144C06}"/>
              </a:ext>
            </a:extLst>
          </p:cNvPr>
          <p:cNvSpPr>
            <a:spLocks/>
          </p:cNvSpPr>
          <p:nvPr/>
        </p:nvSpPr>
        <p:spPr>
          <a:xfrm>
            <a:off x="445596" y="3957199"/>
            <a:ext cx="11362091" cy="2800329"/>
          </a:xfrm>
          <a:prstGeom prst="roundRect">
            <a:avLst>
              <a:gd name="adj" fmla="val 1929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324" name="Table 323">
            <a:extLst>
              <a:ext uri="{FF2B5EF4-FFF2-40B4-BE49-F238E27FC236}">
                <a16:creationId xmlns:a16="http://schemas.microsoft.com/office/drawing/2014/main" id="{576BE65B-6F2B-0311-0E67-7B350D80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705021"/>
              </p:ext>
            </p:extLst>
          </p:nvPr>
        </p:nvGraphicFramePr>
        <p:xfrm>
          <a:off x="2887774" y="976163"/>
          <a:ext cx="8674893" cy="2303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3877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963877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963877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  <a:gridCol w="963877">
                  <a:extLst>
                    <a:ext uri="{9D8B030D-6E8A-4147-A177-3AD203B41FA5}">
                      <a16:colId xmlns:a16="http://schemas.microsoft.com/office/drawing/2014/main" val="2612587657"/>
                    </a:ext>
                  </a:extLst>
                </a:gridCol>
                <a:gridCol w="963877">
                  <a:extLst>
                    <a:ext uri="{9D8B030D-6E8A-4147-A177-3AD203B41FA5}">
                      <a16:colId xmlns:a16="http://schemas.microsoft.com/office/drawing/2014/main" val="680902054"/>
                    </a:ext>
                  </a:extLst>
                </a:gridCol>
                <a:gridCol w="963877">
                  <a:extLst>
                    <a:ext uri="{9D8B030D-6E8A-4147-A177-3AD203B41FA5}">
                      <a16:colId xmlns:a16="http://schemas.microsoft.com/office/drawing/2014/main" val="2965648938"/>
                    </a:ext>
                  </a:extLst>
                </a:gridCol>
                <a:gridCol w="963877">
                  <a:extLst>
                    <a:ext uri="{9D8B030D-6E8A-4147-A177-3AD203B41FA5}">
                      <a16:colId xmlns:a16="http://schemas.microsoft.com/office/drawing/2014/main" val="822090794"/>
                    </a:ext>
                  </a:extLst>
                </a:gridCol>
                <a:gridCol w="963877">
                  <a:extLst>
                    <a:ext uri="{9D8B030D-6E8A-4147-A177-3AD203B41FA5}">
                      <a16:colId xmlns:a16="http://schemas.microsoft.com/office/drawing/2014/main" val="2114535687"/>
                    </a:ext>
                  </a:extLst>
                </a:gridCol>
                <a:gridCol w="963877">
                  <a:extLst>
                    <a:ext uri="{9D8B030D-6E8A-4147-A177-3AD203B41FA5}">
                      <a16:colId xmlns:a16="http://schemas.microsoft.com/office/drawing/2014/main" val="2125301389"/>
                    </a:ext>
                  </a:extLst>
                </a:gridCol>
              </a:tblGrid>
              <a:tr h="32564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5739568"/>
                  </a:ext>
                </a:extLst>
              </a:tr>
              <a:tr h="4069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453646"/>
                  </a:ext>
                </a:extLst>
              </a:tr>
              <a:tr h="453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821561"/>
                  </a:ext>
                </a:extLst>
              </a:tr>
              <a:tr h="38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2059536"/>
                  </a:ext>
                </a:extLst>
              </a:tr>
              <a:tr h="374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2807365"/>
                  </a:ext>
                </a:extLst>
              </a:tr>
              <a:tr h="3601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88931113"/>
                  </a:ext>
                </a:extLst>
              </a:tr>
            </a:tbl>
          </a:graphicData>
        </a:graphic>
      </p:graphicFrame>
      <p:grpSp>
        <p:nvGrpSpPr>
          <p:cNvPr id="325" name="Group 324">
            <a:extLst>
              <a:ext uri="{FF2B5EF4-FFF2-40B4-BE49-F238E27FC236}">
                <a16:creationId xmlns:a16="http://schemas.microsoft.com/office/drawing/2014/main" id="{632C03AD-9085-D503-931F-3D9A1C37DE42}"/>
              </a:ext>
            </a:extLst>
          </p:cNvPr>
          <p:cNvGrpSpPr/>
          <p:nvPr/>
        </p:nvGrpSpPr>
        <p:grpSpPr>
          <a:xfrm>
            <a:off x="615754" y="4015663"/>
            <a:ext cx="10978781" cy="2646183"/>
            <a:chOff x="1740669" y="949150"/>
            <a:chExt cx="7406588" cy="2237170"/>
          </a:xfrm>
        </p:grpSpPr>
        <p:sp>
          <p:nvSpPr>
            <p:cNvPr id="326" name="Rectangle: Top Corners Rounded 325">
              <a:extLst>
                <a:ext uri="{FF2B5EF4-FFF2-40B4-BE49-F238E27FC236}">
                  <a16:creationId xmlns:a16="http://schemas.microsoft.com/office/drawing/2014/main" id="{114AA322-0D92-D27E-91BA-28D01EA45570}"/>
                </a:ext>
              </a:extLst>
            </p:cNvPr>
            <p:cNvSpPr>
              <a:spLocks/>
            </p:cNvSpPr>
            <p:nvPr/>
          </p:nvSpPr>
          <p:spPr>
            <a:xfrm>
              <a:off x="1749981" y="1255302"/>
              <a:ext cx="1425047" cy="254980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RESKRIMUM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7" name="Rectangle: Top Corners Rounded 326">
              <a:extLst>
                <a:ext uri="{FF2B5EF4-FFF2-40B4-BE49-F238E27FC236}">
                  <a16:creationId xmlns:a16="http://schemas.microsoft.com/office/drawing/2014/main" id="{E552A7FB-4C92-8235-E4E6-968B4D5091EC}"/>
                </a:ext>
              </a:extLst>
            </p:cNvPr>
            <p:cNvSpPr>
              <a:spLocks/>
            </p:cNvSpPr>
            <p:nvPr/>
          </p:nvSpPr>
          <p:spPr>
            <a:xfrm>
              <a:off x="1749981" y="1581028"/>
              <a:ext cx="1414204" cy="260671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RESKRIMSUS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8" name="Rectangle: Top Corners Rounded 327">
              <a:extLst>
                <a:ext uri="{FF2B5EF4-FFF2-40B4-BE49-F238E27FC236}">
                  <a16:creationId xmlns:a16="http://schemas.microsoft.com/office/drawing/2014/main" id="{A1D7B360-EECE-6373-FF5D-AFB4C6BD5419}"/>
                </a:ext>
              </a:extLst>
            </p:cNvPr>
            <p:cNvSpPr>
              <a:spLocks/>
            </p:cNvSpPr>
            <p:nvPr/>
          </p:nvSpPr>
          <p:spPr>
            <a:xfrm>
              <a:off x="1740669" y="1903154"/>
              <a:ext cx="1425048" cy="322578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RESNARKOBA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Rectangle: Top Corners Rounded 328">
              <a:extLst>
                <a:ext uri="{FF2B5EF4-FFF2-40B4-BE49-F238E27FC236}">
                  <a16:creationId xmlns:a16="http://schemas.microsoft.com/office/drawing/2014/main" id="{EA6F9AD0-E177-5868-511C-C2161385DEB3}"/>
                </a:ext>
              </a:extLst>
            </p:cNvPr>
            <p:cNvSpPr>
              <a:spLocks/>
            </p:cNvSpPr>
            <p:nvPr/>
          </p:nvSpPr>
          <p:spPr>
            <a:xfrm>
              <a:off x="1747609" y="2290219"/>
              <a:ext cx="1425049" cy="238138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</a:t>
              </a:r>
              <a:r>
                <a:rPr lang="en-ID" sz="1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ANTAS	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0" name="Rectangle: Top Corners Rounded 329">
              <a:extLst>
                <a:ext uri="{FF2B5EF4-FFF2-40B4-BE49-F238E27FC236}">
                  <a16:creationId xmlns:a16="http://schemas.microsoft.com/office/drawing/2014/main" id="{3F0F9979-57A4-9A33-5367-8F023F91AE05}"/>
                </a:ext>
              </a:extLst>
            </p:cNvPr>
            <p:cNvSpPr>
              <a:spLocks/>
            </p:cNvSpPr>
            <p:nvPr/>
          </p:nvSpPr>
          <p:spPr>
            <a:xfrm>
              <a:off x="1749730" y="2614580"/>
              <a:ext cx="1424542" cy="259590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POLAIR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2FDC9EC6-F754-BD25-69A8-0CB62E1D9868}"/>
                </a:ext>
              </a:extLst>
            </p:cNvPr>
            <p:cNvGrpSpPr/>
            <p:nvPr/>
          </p:nvGrpSpPr>
          <p:grpSpPr>
            <a:xfrm>
              <a:off x="3276844" y="949150"/>
              <a:ext cx="5870413" cy="300558"/>
              <a:chOff x="1778650" y="764987"/>
              <a:chExt cx="5870413" cy="300558"/>
            </a:xfrm>
            <a:solidFill>
              <a:srgbClr val="920A0A"/>
            </a:solidFill>
          </p:grpSpPr>
          <p:sp>
            <p:nvSpPr>
              <p:cNvPr id="398" name="Rectangle: Top Corners Rounded 397">
                <a:extLst>
                  <a:ext uri="{FF2B5EF4-FFF2-40B4-BE49-F238E27FC236}">
                    <a16:creationId xmlns:a16="http://schemas.microsoft.com/office/drawing/2014/main" id="{1E12AE74-E967-FF98-89E0-166EBBB3C6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Tahap</a:t>
                </a:r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B9ACCC61-7AC4-D959-F218-DCA25E944CAB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92338"/>
                <a:chOff x="1778650" y="773207"/>
                <a:chExt cx="5870413" cy="292338"/>
              </a:xfrm>
              <a:grpFill/>
            </p:grpSpPr>
            <p:sp>
              <p:nvSpPr>
                <p:cNvPr id="400" name="Rectangle: Top Corners Rounded 399">
                  <a:extLst>
                    <a:ext uri="{FF2B5EF4-FFF2-40B4-BE49-F238E27FC236}">
                      <a16:creationId xmlns:a16="http://schemas.microsoft.com/office/drawing/2014/main" id="{97BE0E16-A5B2-5BF0-98CC-9300BC4076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SPDP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1" name="Rectangle: Top Corners Rounded 400">
                  <a:extLst>
                    <a:ext uri="{FF2B5EF4-FFF2-40B4-BE49-F238E27FC236}">
                      <a16:creationId xmlns:a16="http://schemas.microsoft.com/office/drawing/2014/main" id="{F5FAE158-BCBE-2F14-E168-5D123D40E7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9066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S21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2" name="Rectangle: Top Corners Rounded 401">
                  <a:extLst>
                    <a:ext uri="{FF2B5EF4-FFF2-40B4-BE49-F238E27FC236}">
                      <a16:creationId xmlns:a16="http://schemas.microsoft.com/office/drawing/2014/main" id="{97AABBCD-F639-6065-E9A8-0E311C733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659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S22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3" name="Rectangle: Top Corners Rounded 402">
                  <a:extLst>
                    <a:ext uri="{FF2B5EF4-FFF2-40B4-BE49-F238E27FC236}">
                      <a16:creationId xmlns:a16="http://schemas.microsoft.com/office/drawing/2014/main" id="{E3ACFC4D-DA38-9B14-490E-1E79901687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922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SPUD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4" name="Rectangle: Top Corners Rounded 403">
                  <a:extLst>
                    <a:ext uri="{FF2B5EF4-FFF2-40B4-BE49-F238E27FC236}">
                      <a16:creationId xmlns:a16="http://schemas.microsoft.com/office/drawing/2014/main" id="{A291A74B-534A-BB93-BDB3-4BD6A51A55A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812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KD &amp; PDD POL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5" name="Rectangle: Top Corners Rounded 404">
                  <a:extLst>
                    <a:ext uri="{FF2B5EF4-FFF2-40B4-BE49-F238E27FC236}">
                      <a16:creationId xmlns:a16="http://schemas.microsoft.com/office/drawing/2014/main" id="{440732E3-CCA4-BDF1-C037-8AABDE40AEB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812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SPPN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6" name="Rectangle: Top Corners Rounded 405">
                  <a:extLst>
                    <a:ext uri="{FF2B5EF4-FFF2-40B4-BE49-F238E27FC236}">
                      <a16:creationId xmlns:a16="http://schemas.microsoft.com/office/drawing/2014/main" id="{3D253FFB-1C95-1EF8-B68C-D73164486A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SP3 SIDIK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7" name="Rectangle: Top Corners Rounded 406">
                  <a:extLst>
                    <a:ext uri="{FF2B5EF4-FFF2-40B4-BE49-F238E27FC236}">
                      <a16:creationId xmlns:a16="http://schemas.microsoft.com/office/drawing/2014/main" id="{3B5361BC-96B7-F816-9D8C-4383CC64DF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 err="1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Tahap</a:t>
                  </a:r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2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E6676951-D149-B346-A128-8B6B329474A8}"/>
                </a:ext>
              </a:extLst>
            </p:cNvPr>
            <p:cNvGrpSpPr/>
            <p:nvPr/>
          </p:nvGrpSpPr>
          <p:grpSpPr>
            <a:xfrm>
              <a:off x="3266495" y="1247081"/>
              <a:ext cx="5870413" cy="295478"/>
              <a:chOff x="1778650" y="764987"/>
              <a:chExt cx="5870413" cy="295478"/>
            </a:xfrm>
          </p:grpSpPr>
          <p:sp>
            <p:nvSpPr>
              <p:cNvPr id="388" name="Rectangle: Top Corners Rounded 387">
                <a:extLst>
                  <a:ext uri="{FF2B5EF4-FFF2-40B4-BE49-F238E27FC236}">
                    <a16:creationId xmlns:a16="http://schemas.microsoft.com/office/drawing/2014/main" id="{2C61CBF3-7993-3783-9F1F-BC222BCF48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25D16FDB-F9D0-327F-9437-D60CF146F229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390" name="Rectangle: Top Corners Rounded 389">
                  <a:extLst>
                    <a:ext uri="{FF2B5EF4-FFF2-40B4-BE49-F238E27FC236}">
                      <a16:creationId xmlns:a16="http://schemas.microsoft.com/office/drawing/2014/main" id="{1D380BDB-A5E2-219E-7F11-E374DB5DE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1" name="Rectangle: Top Corners Rounded 390">
                  <a:extLst>
                    <a:ext uri="{FF2B5EF4-FFF2-40B4-BE49-F238E27FC236}">
                      <a16:creationId xmlns:a16="http://schemas.microsoft.com/office/drawing/2014/main" id="{AB6CD5FC-882A-35FF-24AF-01D97EFC13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2" name="Rectangle: Top Corners Rounded 391">
                  <a:extLst>
                    <a:ext uri="{FF2B5EF4-FFF2-40B4-BE49-F238E27FC236}">
                      <a16:creationId xmlns:a16="http://schemas.microsoft.com/office/drawing/2014/main" id="{80E074E1-005C-DC2D-3EFE-94366DD212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3" name="Rectangle: Top Corners Rounded 392">
                  <a:extLst>
                    <a:ext uri="{FF2B5EF4-FFF2-40B4-BE49-F238E27FC236}">
                      <a16:creationId xmlns:a16="http://schemas.microsoft.com/office/drawing/2014/main" id="{4B7571D5-4BDB-EF34-8E26-484E12F458D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4" name="Rectangle: Top Corners Rounded 393">
                  <a:extLst>
                    <a:ext uri="{FF2B5EF4-FFF2-40B4-BE49-F238E27FC236}">
                      <a16:creationId xmlns:a16="http://schemas.microsoft.com/office/drawing/2014/main" id="{78D91A77-64E8-17B1-4DEE-B4195C85DE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5" name="Rectangle: Top Corners Rounded 394">
                  <a:extLst>
                    <a:ext uri="{FF2B5EF4-FFF2-40B4-BE49-F238E27FC236}">
                      <a16:creationId xmlns:a16="http://schemas.microsoft.com/office/drawing/2014/main" id="{0EFA9542-F8AA-411C-6422-DAE0BD36A5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6" name="Rectangle: Top Corners Rounded 395">
                  <a:extLst>
                    <a:ext uri="{FF2B5EF4-FFF2-40B4-BE49-F238E27FC236}">
                      <a16:creationId xmlns:a16="http://schemas.microsoft.com/office/drawing/2014/main" id="{B205BA73-1ABD-FE12-8D57-9E134CF058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7" name="Rectangle: Top Corners Rounded 396">
                  <a:extLst>
                    <a:ext uri="{FF2B5EF4-FFF2-40B4-BE49-F238E27FC236}">
                      <a16:creationId xmlns:a16="http://schemas.microsoft.com/office/drawing/2014/main" id="{F2039A57-EAA1-CC36-2684-B53FE0E0E5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C921ADBD-9C39-84FF-8FA4-58D3DC8F73DA}"/>
                </a:ext>
              </a:extLst>
            </p:cNvPr>
            <p:cNvGrpSpPr/>
            <p:nvPr/>
          </p:nvGrpSpPr>
          <p:grpSpPr>
            <a:xfrm>
              <a:off x="3266495" y="1577218"/>
              <a:ext cx="5870413" cy="295478"/>
              <a:chOff x="1778650" y="764987"/>
              <a:chExt cx="5870413" cy="295478"/>
            </a:xfrm>
          </p:grpSpPr>
          <p:sp>
            <p:nvSpPr>
              <p:cNvPr id="378" name="Rectangle: Top Corners Rounded 377">
                <a:extLst>
                  <a:ext uri="{FF2B5EF4-FFF2-40B4-BE49-F238E27FC236}">
                    <a16:creationId xmlns:a16="http://schemas.microsoft.com/office/drawing/2014/main" id="{D08813F1-0B24-5CFA-401E-876179B4A2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1081146-494E-72C2-6316-F5376BCF6135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380" name="Rectangle: Top Corners Rounded 379">
                  <a:extLst>
                    <a:ext uri="{FF2B5EF4-FFF2-40B4-BE49-F238E27FC236}">
                      <a16:creationId xmlns:a16="http://schemas.microsoft.com/office/drawing/2014/main" id="{393F45EB-1DE9-B12E-97DB-5980664EF8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1" name="Rectangle: Top Corners Rounded 380">
                  <a:extLst>
                    <a:ext uri="{FF2B5EF4-FFF2-40B4-BE49-F238E27FC236}">
                      <a16:creationId xmlns:a16="http://schemas.microsoft.com/office/drawing/2014/main" id="{3590D3EB-7E47-F5D6-C817-055EA018FF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2" name="Rectangle: Top Corners Rounded 381">
                  <a:extLst>
                    <a:ext uri="{FF2B5EF4-FFF2-40B4-BE49-F238E27FC236}">
                      <a16:creationId xmlns:a16="http://schemas.microsoft.com/office/drawing/2014/main" id="{45EB2BCB-9617-A0D4-FF6B-19D6D777FF1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3" name="Rectangle: Top Corners Rounded 382">
                  <a:extLst>
                    <a:ext uri="{FF2B5EF4-FFF2-40B4-BE49-F238E27FC236}">
                      <a16:creationId xmlns:a16="http://schemas.microsoft.com/office/drawing/2014/main" id="{34831320-1E87-F022-CEA7-A50942D096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4" name="Rectangle: Top Corners Rounded 383">
                  <a:extLst>
                    <a:ext uri="{FF2B5EF4-FFF2-40B4-BE49-F238E27FC236}">
                      <a16:creationId xmlns:a16="http://schemas.microsoft.com/office/drawing/2014/main" id="{F8FD0363-2C45-CFD4-C2EC-D29D3B1F7D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5" name="Rectangle: Top Corners Rounded 384">
                  <a:extLst>
                    <a:ext uri="{FF2B5EF4-FFF2-40B4-BE49-F238E27FC236}">
                      <a16:creationId xmlns:a16="http://schemas.microsoft.com/office/drawing/2014/main" id="{2A574B55-31C8-B590-8DC0-AF22BA74D1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6" name="Rectangle: Top Corners Rounded 385">
                  <a:extLst>
                    <a:ext uri="{FF2B5EF4-FFF2-40B4-BE49-F238E27FC236}">
                      <a16:creationId xmlns:a16="http://schemas.microsoft.com/office/drawing/2014/main" id="{CE648F51-F15F-262F-D582-B33CC54696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7" name="Rectangle: Top Corners Rounded 386">
                  <a:extLst>
                    <a:ext uri="{FF2B5EF4-FFF2-40B4-BE49-F238E27FC236}">
                      <a16:creationId xmlns:a16="http://schemas.microsoft.com/office/drawing/2014/main" id="{7BA2A4AA-D960-C391-2F3B-554B762596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42896737-3D43-9777-8C95-AC813B6AFB43}"/>
                </a:ext>
              </a:extLst>
            </p:cNvPr>
            <p:cNvGrpSpPr/>
            <p:nvPr/>
          </p:nvGrpSpPr>
          <p:grpSpPr>
            <a:xfrm>
              <a:off x="3266495" y="1885922"/>
              <a:ext cx="5870413" cy="359797"/>
              <a:chOff x="1778650" y="764987"/>
              <a:chExt cx="5870413" cy="295478"/>
            </a:xfrm>
          </p:grpSpPr>
          <p:sp>
            <p:nvSpPr>
              <p:cNvPr id="368" name="Rectangle: Top Corners Rounded 367">
                <a:extLst>
                  <a:ext uri="{FF2B5EF4-FFF2-40B4-BE49-F238E27FC236}">
                    <a16:creationId xmlns:a16="http://schemas.microsoft.com/office/drawing/2014/main" id="{0D58801E-5B9D-BA70-4959-1BF97029F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9574219E-8C50-FD5E-B5F1-E1CC73F60BD7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370" name="Rectangle: Top Corners Rounded 369">
                  <a:extLst>
                    <a:ext uri="{FF2B5EF4-FFF2-40B4-BE49-F238E27FC236}">
                      <a16:creationId xmlns:a16="http://schemas.microsoft.com/office/drawing/2014/main" id="{78A39D90-C9F8-40DF-E24A-9314098205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1" name="Rectangle: Top Corners Rounded 370">
                  <a:extLst>
                    <a:ext uri="{FF2B5EF4-FFF2-40B4-BE49-F238E27FC236}">
                      <a16:creationId xmlns:a16="http://schemas.microsoft.com/office/drawing/2014/main" id="{26C88F91-FF2F-F012-2458-C962F48DC4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tangle: Top Corners Rounded 371">
                  <a:extLst>
                    <a:ext uri="{FF2B5EF4-FFF2-40B4-BE49-F238E27FC236}">
                      <a16:creationId xmlns:a16="http://schemas.microsoft.com/office/drawing/2014/main" id="{1E26B8C6-03F4-06BF-DD90-17BF939FF8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Rectangle: Top Corners Rounded 372">
                  <a:extLst>
                    <a:ext uri="{FF2B5EF4-FFF2-40B4-BE49-F238E27FC236}">
                      <a16:creationId xmlns:a16="http://schemas.microsoft.com/office/drawing/2014/main" id="{C26BDD39-7E72-3FB9-A508-4F1487B2A4D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tangle: Top Corners Rounded 373">
                  <a:extLst>
                    <a:ext uri="{FF2B5EF4-FFF2-40B4-BE49-F238E27FC236}">
                      <a16:creationId xmlns:a16="http://schemas.microsoft.com/office/drawing/2014/main" id="{669B1670-716B-A64A-5D2F-B6CF9ADFF2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Rectangle: Top Corners Rounded 374">
                  <a:extLst>
                    <a:ext uri="{FF2B5EF4-FFF2-40B4-BE49-F238E27FC236}">
                      <a16:creationId xmlns:a16="http://schemas.microsoft.com/office/drawing/2014/main" id="{1240BF23-2A5A-22D4-444C-F0694B7B23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tangle: Top Corners Rounded 375">
                  <a:extLst>
                    <a:ext uri="{FF2B5EF4-FFF2-40B4-BE49-F238E27FC236}">
                      <a16:creationId xmlns:a16="http://schemas.microsoft.com/office/drawing/2014/main" id="{43631C06-D4B4-8BE2-98AC-EE4617F023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tangle: Top Corners Rounded 376">
                  <a:extLst>
                    <a:ext uri="{FF2B5EF4-FFF2-40B4-BE49-F238E27FC236}">
                      <a16:creationId xmlns:a16="http://schemas.microsoft.com/office/drawing/2014/main" id="{5A66C8AD-7D70-3D54-758D-C2E3B48365C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8322B391-ED60-EC80-E69C-59A20B710078}"/>
                </a:ext>
              </a:extLst>
            </p:cNvPr>
            <p:cNvGrpSpPr/>
            <p:nvPr/>
          </p:nvGrpSpPr>
          <p:grpSpPr>
            <a:xfrm>
              <a:off x="3266495" y="2274305"/>
              <a:ext cx="5870413" cy="295478"/>
              <a:chOff x="1778650" y="764987"/>
              <a:chExt cx="5870413" cy="295478"/>
            </a:xfrm>
          </p:grpSpPr>
          <p:sp>
            <p:nvSpPr>
              <p:cNvPr id="358" name="Rectangle: Top Corners Rounded 357">
                <a:extLst>
                  <a:ext uri="{FF2B5EF4-FFF2-40B4-BE49-F238E27FC236}">
                    <a16:creationId xmlns:a16="http://schemas.microsoft.com/office/drawing/2014/main" id="{36D65F01-BBDE-CBA5-02E8-B0CB1AEEB5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D2994CCA-2012-C4F5-CA7C-E1E6BAC415B3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360" name="Rectangle: Top Corners Rounded 359">
                  <a:extLst>
                    <a:ext uri="{FF2B5EF4-FFF2-40B4-BE49-F238E27FC236}">
                      <a16:creationId xmlns:a16="http://schemas.microsoft.com/office/drawing/2014/main" id="{D7D19A8B-837D-878F-E947-976A2475D3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1" name="Rectangle: Top Corners Rounded 360">
                  <a:extLst>
                    <a:ext uri="{FF2B5EF4-FFF2-40B4-BE49-F238E27FC236}">
                      <a16:creationId xmlns:a16="http://schemas.microsoft.com/office/drawing/2014/main" id="{0016A44F-D1E2-362E-6E5A-47C88A4D0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2" name="Rectangle: Top Corners Rounded 361">
                  <a:extLst>
                    <a:ext uri="{FF2B5EF4-FFF2-40B4-BE49-F238E27FC236}">
                      <a16:creationId xmlns:a16="http://schemas.microsoft.com/office/drawing/2014/main" id="{764FD493-8C42-60B1-EB8B-CA4D2F2D1B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3" name="Rectangle: Top Corners Rounded 362">
                  <a:extLst>
                    <a:ext uri="{FF2B5EF4-FFF2-40B4-BE49-F238E27FC236}">
                      <a16:creationId xmlns:a16="http://schemas.microsoft.com/office/drawing/2014/main" id="{B1D7A835-BA3C-EBBA-A83E-BB52372DC0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4" name="Rectangle: Top Corners Rounded 363">
                  <a:extLst>
                    <a:ext uri="{FF2B5EF4-FFF2-40B4-BE49-F238E27FC236}">
                      <a16:creationId xmlns:a16="http://schemas.microsoft.com/office/drawing/2014/main" id="{EE035C85-FDFB-46F5-01B3-813F3DCB01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5" name="Rectangle: Top Corners Rounded 364">
                  <a:extLst>
                    <a:ext uri="{FF2B5EF4-FFF2-40B4-BE49-F238E27FC236}">
                      <a16:creationId xmlns:a16="http://schemas.microsoft.com/office/drawing/2014/main" id="{68DBC45F-66AB-53B4-044B-FC2372FAAAA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6" name="Rectangle: Top Corners Rounded 365">
                  <a:extLst>
                    <a:ext uri="{FF2B5EF4-FFF2-40B4-BE49-F238E27FC236}">
                      <a16:creationId xmlns:a16="http://schemas.microsoft.com/office/drawing/2014/main" id="{1CF418B1-21DF-2918-0D73-562000ED58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7" name="Rectangle: Top Corners Rounded 366">
                  <a:extLst>
                    <a:ext uri="{FF2B5EF4-FFF2-40B4-BE49-F238E27FC236}">
                      <a16:creationId xmlns:a16="http://schemas.microsoft.com/office/drawing/2014/main" id="{49D5BA7C-783E-99CF-09D0-995C6B9AA0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E62B64D9-964F-584C-49C6-67F336EA011B}"/>
                </a:ext>
              </a:extLst>
            </p:cNvPr>
            <p:cNvGrpSpPr/>
            <p:nvPr/>
          </p:nvGrpSpPr>
          <p:grpSpPr>
            <a:xfrm>
              <a:off x="3266495" y="2599632"/>
              <a:ext cx="5870413" cy="295478"/>
              <a:chOff x="1778650" y="764987"/>
              <a:chExt cx="5870413" cy="295478"/>
            </a:xfrm>
          </p:grpSpPr>
          <p:sp>
            <p:nvSpPr>
              <p:cNvPr id="348" name="Rectangle: Top Corners Rounded 347">
                <a:extLst>
                  <a:ext uri="{FF2B5EF4-FFF2-40B4-BE49-F238E27FC236}">
                    <a16:creationId xmlns:a16="http://schemas.microsoft.com/office/drawing/2014/main" id="{C86D364F-3D2A-491B-7F8D-860CFFCF79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486B3C6-5381-B450-FAED-9F1789EF9A0F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350" name="Rectangle: Top Corners Rounded 349">
                  <a:extLst>
                    <a:ext uri="{FF2B5EF4-FFF2-40B4-BE49-F238E27FC236}">
                      <a16:creationId xmlns:a16="http://schemas.microsoft.com/office/drawing/2014/main" id="{A2239AD0-D5CA-DE81-0403-7DDED0FFAA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1" name="Rectangle: Top Corners Rounded 350">
                  <a:extLst>
                    <a:ext uri="{FF2B5EF4-FFF2-40B4-BE49-F238E27FC236}">
                      <a16:creationId xmlns:a16="http://schemas.microsoft.com/office/drawing/2014/main" id="{2D67EF1A-1409-85D6-F833-6FFED70747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2" name="Rectangle: Top Corners Rounded 351">
                  <a:extLst>
                    <a:ext uri="{FF2B5EF4-FFF2-40B4-BE49-F238E27FC236}">
                      <a16:creationId xmlns:a16="http://schemas.microsoft.com/office/drawing/2014/main" id="{53788D53-53A4-4D40-B8B7-CC74EF6601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tangle: Top Corners Rounded 352">
                  <a:extLst>
                    <a:ext uri="{FF2B5EF4-FFF2-40B4-BE49-F238E27FC236}">
                      <a16:creationId xmlns:a16="http://schemas.microsoft.com/office/drawing/2014/main" id="{6E4CCAAC-82FA-C4C9-8F83-113DE8438F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Rectangle: Top Corners Rounded 353">
                  <a:extLst>
                    <a:ext uri="{FF2B5EF4-FFF2-40B4-BE49-F238E27FC236}">
                      <a16:creationId xmlns:a16="http://schemas.microsoft.com/office/drawing/2014/main" id="{794C3A52-FE3D-E4D0-692F-002929F1D4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tangle: Top Corners Rounded 354">
                  <a:extLst>
                    <a:ext uri="{FF2B5EF4-FFF2-40B4-BE49-F238E27FC236}">
                      <a16:creationId xmlns:a16="http://schemas.microsoft.com/office/drawing/2014/main" id="{0EF3A636-520A-65F0-C07E-724537A6845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6" name="Rectangle: Top Corners Rounded 355">
                  <a:extLst>
                    <a:ext uri="{FF2B5EF4-FFF2-40B4-BE49-F238E27FC236}">
                      <a16:creationId xmlns:a16="http://schemas.microsoft.com/office/drawing/2014/main" id="{DA79F3AD-DCAA-88C8-BFD9-C5B08C2B06E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tangle: Top Corners Rounded 356">
                  <a:extLst>
                    <a:ext uri="{FF2B5EF4-FFF2-40B4-BE49-F238E27FC236}">
                      <a16:creationId xmlns:a16="http://schemas.microsoft.com/office/drawing/2014/main" id="{5E6C8FE7-11B7-4395-85E3-81F8226DADC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6F2382ED-D879-46E8-9155-A713716C7379}"/>
                </a:ext>
              </a:extLst>
            </p:cNvPr>
            <p:cNvGrpSpPr/>
            <p:nvPr/>
          </p:nvGrpSpPr>
          <p:grpSpPr>
            <a:xfrm>
              <a:off x="3256556" y="2890842"/>
              <a:ext cx="5870413" cy="295478"/>
              <a:chOff x="1778650" y="764987"/>
              <a:chExt cx="5870413" cy="295478"/>
            </a:xfrm>
            <a:solidFill>
              <a:srgbClr val="FEBF0E"/>
            </a:solidFill>
          </p:grpSpPr>
          <p:sp>
            <p:nvSpPr>
              <p:cNvPr id="338" name="Rectangle: Top Corners Rounded 337">
                <a:extLst>
                  <a:ext uri="{FF2B5EF4-FFF2-40B4-BE49-F238E27FC236}">
                    <a16:creationId xmlns:a16="http://schemas.microsoft.com/office/drawing/2014/main" id="{2B60C7EA-69C9-B67A-0B6C-89823950F8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BB7684F3-7E3C-278C-0934-3A8C86948145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  <a:grpFill/>
            </p:grpSpPr>
            <p:sp>
              <p:nvSpPr>
                <p:cNvPr id="340" name="Rectangle: Top Corners Rounded 339">
                  <a:extLst>
                    <a:ext uri="{FF2B5EF4-FFF2-40B4-BE49-F238E27FC236}">
                      <a16:creationId xmlns:a16="http://schemas.microsoft.com/office/drawing/2014/main" id="{8404D128-6570-2EDD-2A63-7233197288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Rectangle: Top Corners Rounded 340">
                  <a:extLst>
                    <a:ext uri="{FF2B5EF4-FFF2-40B4-BE49-F238E27FC236}">
                      <a16:creationId xmlns:a16="http://schemas.microsoft.com/office/drawing/2014/main" id="{60011F49-16A1-7642-10DF-B08E3E24B2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2" name="Rectangle: Top Corners Rounded 341">
                  <a:extLst>
                    <a:ext uri="{FF2B5EF4-FFF2-40B4-BE49-F238E27FC236}">
                      <a16:creationId xmlns:a16="http://schemas.microsoft.com/office/drawing/2014/main" id="{D9400C6B-3BE6-62EB-1099-29755BAD9A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tangle: Top Corners Rounded 342">
                  <a:extLst>
                    <a:ext uri="{FF2B5EF4-FFF2-40B4-BE49-F238E27FC236}">
                      <a16:creationId xmlns:a16="http://schemas.microsoft.com/office/drawing/2014/main" id="{2E1C62B7-75DC-F8F8-E3CD-8B72D0D0EE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4" name="Rectangle: Top Corners Rounded 343">
                  <a:extLst>
                    <a:ext uri="{FF2B5EF4-FFF2-40B4-BE49-F238E27FC236}">
                      <a16:creationId xmlns:a16="http://schemas.microsoft.com/office/drawing/2014/main" id="{8CE28F50-20AB-A8FD-B9DD-90A2D8B71B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5" name="Rectangle: Top Corners Rounded 344">
                  <a:extLst>
                    <a:ext uri="{FF2B5EF4-FFF2-40B4-BE49-F238E27FC236}">
                      <a16:creationId xmlns:a16="http://schemas.microsoft.com/office/drawing/2014/main" id="{75FC7DCB-F730-EDA1-7017-61F025473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6" name="Rectangle: Top Corners Rounded 345">
                  <a:extLst>
                    <a:ext uri="{FF2B5EF4-FFF2-40B4-BE49-F238E27FC236}">
                      <a16:creationId xmlns:a16="http://schemas.microsoft.com/office/drawing/2014/main" id="{13A5DD61-B473-1E96-A243-B000D75615D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7" name="Rectangle: Top Corners Rounded 346">
                  <a:extLst>
                    <a:ext uri="{FF2B5EF4-FFF2-40B4-BE49-F238E27FC236}">
                      <a16:creationId xmlns:a16="http://schemas.microsoft.com/office/drawing/2014/main" id="{7714851D-51F7-BB2B-D4D0-9AEE9E0DA6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aphicFrame>
        <p:nvGraphicFramePr>
          <p:cNvPr id="408" name="Table 407">
            <a:extLst>
              <a:ext uri="{FF2B5EF4-FFF2-40B4-BE49-F238E27FC236}">
                <a16:creationId xmlns:a16="http://schemas.microsoft.com/office/drawing/2014/main" id="{B5442BAA-EA9B-E3CE-3CE1-CA35E5C149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263503"/>
              </p:ext>
            </p:extLst>
          </p:nvPr>
        </p:nvGraphicFramePr>
        <p:xfrm>
          <a:off x="2887773" y="4378960"/>
          <a:ext cx="8669239" cy="22797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3249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963249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963249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  <a:gridCol w="996709">
                  <a:extLst>
                    <a:ext uri="{9D8B030D-6E8A-4147-A177-3AD203B41FA5}">
                      <a16:colId xmlns:a16="http://schemas.microsoft.com/office/drawing/2014/main" val="2612587657"/>
                    </a:ext>
                  </a:extLst>
                </a:gridCol>
                <a:gridCol w="972466">
                  <a:extLst>
                    <a:ext uri="{9D8B030D-6E8A-4147-A177-3AD203B41FA5}">
                      <a16:colId xmlns:a16="http://schemas.microsoft.com/office/drawing/2014/main" val="680902054"/>
                    </a:ext>
                  </a:extLst>
                </a:gridCol>
                <a:gridCol w="943865">
                  <a:extLst>
                    <a:ext uri="{9D8B030D-6E8A-4147-A177-3AD203B41FA5}">
                      <a16:colId xmlns:a16="http://schemas.microsoft.com/office/drawing/2014/main" val="2965648938"/>
                    </a:ext>
                  </a:extLst>
                </a:gridCol>
                <a:gridCol w="982083">
                  <a:extLst>
                    <a:ext uri="{9D8B030D-6E8A-4147-A177-3AD203B41FA5}">
                      <a16:colId xmlns:a16="http://schemas.microsoft.com/office/drawing/2014/main" val="822090794"/>
                    </a:ext>
                  </a:extLst>
                </a:gridCol>
                <a:gridCol w="981918">
                  <a:extLst>
                    <a:ext uri="{9D8B030D-6E8A-4147-A177-3AD203B41FA5}">
                      <a16:colId xmlns:a16="http://schemas.microsoft.com/office/drawing/2014/main" val="2114535687"/>
                    </a:ext>
                  </a:extLst>
                </a:gridCol>
                <a:gridCol w="902451">
                  <a:extLst>
                    <a:ext uri="{9D8B030D-6E8A-4147-A177-3AD203B41FA5}">
                      <a16:colId xmlns:a16="http://schemas.microsoft.com/office/drawing/2014/main" val="2125301389"/>
                    </a:ext>
                  </a:extLst>
                </a:gridCol>
              </a:tblGrid>
              <a:tr h="3064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5739568"/>
                  </a:ext>
                </a:extLst>
              </a:tr>
              <a:tr h="4531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6453646"/>
                  </a:ext>
                </a:extLst>
              </a:tr>
              <a:tr h="336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7821561"/>
                  </a:ext>
                </a:extLst>
              </a:tr>
              <a:tr h="5132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2059536"/>
                  </a:ext>
                </a:extLst>
              </a:tr>
              <a:tr h="3186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2807365"/>
                  </a:ext>
                </a:extLst>
              </a:tr>
              <a:tr h="3521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8931113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24621D3-D745-6788-C352-F567050851BF}"/>
              </a:ext>
            </a:extLst>
          </p:cNvPr>
          <p:cNvSpPr>
            <a:spLocks/>
          </p:cNvSpPr>
          <p:nvPr/>
        </p:nvSpPr>
        <p:spPr>
          <a:xfrm>
            <a:off x="3566904" y="3442524"/>
            <a:ext cx="5119471" cy="439732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POLRI ➜ SPPT-TI ➜</a:t>
            </a:r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LPH BERDASAR FUNGSI</a:t>
            </a:r>
          </a:p>
          <a:p>
            <a:pPr algn="ctr"/>
            <a:r>
              <a:rPr lang="en-US" sz="1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en-ID" sz="13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1DAB4C-0466-984A-3CA0-CA11D0789901}"/>
              </a:ext>
            </a:extLst>
          </p:cNvPr>
          <p:cNvSpPr>
            <a:spLocks/>
          </p:cNvSpPr>
          <p:nvPr/>
        </p:nvSpPr>
        <p:spPr>
          <a:xfrm>
            <a:off x="3566904" y="100472"/>
            <a:ext cx="5119471" cy="427598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POLRI ➜ SPPT-TI ➜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LPH BERDASAR JENJANG SATKER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28 OKTOBER 2025</a:t>
            </a:r>
            <a:endParaRPr lang="en-ID" sz="1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3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A67CC77C-33BA-B2E6-0868-1FA9C66C4DCA}"/>
              </a:ext>
            </a:extLst>
          </p:cNvPr>
          <p:cNvSpPr>
            <a:spLocks/>
          </p:cNvSpPr>
          <p:nvPr/>
        </p:nvSpPr>
        <p:spPr>
          <a:xfrm>
            <a:off x="445596" y="656807"/>
            <a:ext cx="11362091" cy="2560779"/>
          </a:xfrm>
          <a:prstGeom prst="roundRect">
            <a:avLst>
              <a:gd name="adj" fmla="val 1929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51524360-F0DF-56DE-9192-BD006E762843}"/>
              </a:ext>
            </a:extLst>
          </p:cNvPr>
          <p:cNvGrpSpPr/>
          <p:nvPr/>
        </p:nvGrpSpPr>
        <p:grpSpPr>
          <a:xfrm>
            <a:off x="615754" y="753555"/>
            <a:ext cx="10978781" cy="2321359"/>
            <a:chOff x="1740669" y="949150"/>
            <a:chExt cx="7406588" cy="1962553"/>
          </a:xfrm>
        </p:grpSpPr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E25349F8-878E-21C5-64CA-EEC253ABF7CE}"/>
                </a:ext>
              </a:extLst>
            </p:cNvPr>
            <p:cNvSpPr>
              <a:spLocks/>
            </p:cNvSpPr>
            <p:nvPr/>
          </p:nvSpPr>
          <p:spPr>
            <a:xfrm>
              <a:off x="1749981" y="1255302"/>
              <a:ext cx="1425047" cy="254980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DIT KRIMUM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AAA43F15-6EA5-D42E-268D-B5F079C98DB4}"/>
                </a:ext>
              </a:extLst>
            </p:cNvPr>
            <p:cNvSpPr>
              <a:spLocks/>
            </p:cNvSpPr>
            <p:nvPr/>
          </p:nvSpPr>
          <p:spPr>
            <a:xfrm>
              <a:off x="1749981" y="1581028"/>
              <a:ext cx="1414204" cy="260671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DIT KRIMSUS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14E0B208-2CA7-8CDE-79A3-992BA8A687AB}"/>
                </a:ext>
              </a:extLst>
            </p:cNvPr>
            <p:cNvSpPr>
              <a:spLocks/>
            </p:cNvSpPr>
            <p:nvPr/>
          </p:nvSpPr>
          <p:spPr>
            <a:xfrm>
              <a:off x="1740669" y="1903154"/>
              <a:ext cx="1425048" cy="322578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DIT NARKOBA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73C2B03B-56AC-8935-FBF8-012C1FE203BD}"/>
                </a:ext>
              </a:extLst>
            </p:cNvPr>
            <p:cNvSpPr>
              <a:spLocks/>
            </p:cNvSpPr>
            <p:nvPr/>
          </p:nvSpPr>
          <p:spPr>
            <a:xfrm>
              <a:off x="1740669" y="2288395"/>
              <a:ext cx="1425049" cy="238138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DIT POLAIRUD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311DC7-CEF0-8046-5778-29D649FF2515}"/>
                </a:ext>
              </a:extLst>
            </p:cNvPr>
            <p:cNvGrpSpPr/>
            <p:nvPr/>
          </p:nvGrpSpPr>
          <p:grpSpPr>
            <a:xfrm>
              <a:off x="3276844" y="949150"/>
              <a:ext cx="5870413" cy="300558"/>
              <a:chOff x="1778650" y="764987"/>
              <a:chExt cx="5870413" cy="300558"/>
            </a:xfrm>
            <a:solidFill>
              <a:srgbClr val="920A0A"/>
            </a:solidFill>
          </p:grpSpPr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66E5B7B1-0779-2D69-BEA6-A1057B5362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Tahap</a:t>
                </a:r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4038341-B058-2E13-312B-E37A39442599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92338"/>
                <a:chOff x="1778650" y="773207"/>
                <a:chExt cx="5870413" cy="292338"/>
              </a:xfrm>
              <a:grpFill/>
            </p:grpSpPr>
            <p:sp>
              <p:nvSpPr>
                <p:cNvPr id="123" name="Rectangle: Top Corners Rounded 122">
                  <a:extLst>
                    <a:ext uri="{FF2B5EF4-FFF2-40B4-BE49-F238E27FC236}">
                      <a16:creationId xmlns:a16="http://schemas.microsoft.com/office/drawing/2014/main" id="{988E6D82-5675-9F2C-6EC1-0090E457D0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SPDP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" name="Rectangle: Top Corners Rounded 10">
                  <a:extLst>
                    <a:ext uri="{FF2B5EF4-FFF2-40B4-BE49-F238E27FC236}">
                      <a16:creationId xmlns:a16="http://schemas.microsoft.com/office/drawing/2014/main" id="{92474075-C4E5-E3D7-84F9-D0D5812F4B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9066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S21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" name="Rectangle: Top Corners Rounded 11">
                  <a:extLst>
                    <a:ext uri="{FF2B5EF4-FFF2-40B4-BE49-F238E27FC236}">
                      <a16:creationId xmlns:a16="http://schemas.microsoft.com/office/drawing/2014/main" id="{BDE590DF-1B39-ADCD-9742-BA02C58D53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659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S22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: Top Corners Rounded 12">
                  <a:extLst>
                    <a:ext uri="{FF2B5EF4-FFF2-40B4-BE49-F238E27FC236}">
                      <a16:creationId xmlns:a16="http://schemas.microsoft.com/office/drawing/2014/main" id="{0A0718D7-00AE-3631-A29B-C35DFB316F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922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SPUD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" name="Rectangle: Top Corners Rounded 14">
                  <a:extLst>
                    <a:ext uri="{FF2B5EF4-FFF2-40B4-BE49-F238E27FC236}">
                      <a16:creationId xmlns:a16="http://schemas.microsoft.com/office/drawing/2014/main" id="{1D7CC1BE-1481-BF73-E23A-7043CC56445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812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KD &amp; PDD POL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02235D7D-9DB1-BA63-FB5F-21956281AFC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812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SPPN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tangle: Top Corners Rounded 46">
                  <a:extLst>
                    <a:ext uri="{FF2B5EF4-FFF2-40B4-BE49-F238E27FC236}">
                      <a16:creationId xmlns:a16="http://schemas.microsoft.com/office/drawing/2014/main" id="{D75DB827-28A9-2258-4397-132D6C6087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SP3 SIDIK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tangle: Top Corners Rounded 47">
                  <a:extLst>
                    <a:ext uri="{FF2B5EF4-FFF2-40B4-BE49-F238E27FC236}">
                      <a16:creationId xmlns:a16="http://schemas.microsoft.com/office/drawing/2014/main" id="{29CBDB76-5603-6DD1-8624-72328C6DF9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 err="1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Tahap</a:t>
                  </a:r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2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DF449E-EDE5-0DF4-1EC9-5F683715CD6E}"/>
                </a:ext>
              </a:extLst>
            </p:cNvPr>
            <p:cNvGrpSpPr/>
            <p:nvPr/>
          </p:nvGrpSpPr>
          <p:grpSpPr>
            <a:xfrm>
              <a:off x="3266495" y="1247081"/>
              <a:ext cx="5870413" cy="295478"/>
              <a:chOff x="1778650" y="764987"/>
              <a:chExt cx="5870413" cy="295478"/>
            </a:xfrm>
          </p:grpSpPr>
          <p:sp>
            <p:nvSpPr>
              <p:cNvPr id="52" name="Rectangle: Top Corners Rounded 51">
                <a:extLst>
                  <a:ext uri="{FF2B5EF4-FFF2-40B4-BE49-F238E27FC236}">
                    <a16:creationId xmlns:a16="http://schemas.microsoft.com/office/drawing/2014/main" id="{479BE4ED-7349-E066-66B9-520B013000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43F5038-D747-DAF6-2475-2F7A7CF1BFEC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54" name="Rectangle: Top Corners Rounded 53">
                  <a:extLst>
                    <a:ext uri="{FF2B5EF4-FFF2-40B4-BE49-F238E27FC236}">
                      <a16:creationId xmlns:a16="http://schemas.microsoft.com/office/drawing/2014/main" id="{20E75269-4A06-CF65-51F5-60D9F5F195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tangle: Top Corners Rounded 54">
                  <a:extLst>
                    <a:ext uri="{FF2B5EF4-FFF2-40B4-BE49-F238E27FC236}">
                      <a16:creationId xmlns:a16="http://schemas.microsoft.com/office/drawing/2014/main" id="{D31F80D3-4288-78E4-2822-071AC9DE8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tangle: Top Corners Rounded 55">
                  <a:extLst>
                    <a:ext uri="{FF2B5EF4-FFF2-40B4-BE49-F238E27FC236}">
                      <a16:creationId xmlns:a16="http://schemas.microsoft.com/office/drawing/2014/main" id="{23C22E81-EBAA-D0C6-8E99-5B7205EC79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Rectangle: Top Corners Rounded 56">
                  <a:extLst>
                    <a:ext uri="{FF2B5EF4-FFF2-40B4-BE49-F238E27FC236}">
                      <a16:creationId xmlns:a16="http://schemas.microsoft.com/office/drawing/2014/main" id="{CACDE11D-1634-1D5F-1086-ACF9C3F780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tangle: Top Corners Rounded 57">
                  <a:extLst>
                    <a:ext uri="{FF2B5EF4-FFF2-40B4-BE49-F238E27FC236}">
                      <a16:creationId xmlns:a16="http://schemas.microsoft.com/office/drawing/2014/main" id="{DDB10D98-F365-5DFF-F308-8CF0D03B1E8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tangle: Top Corners Rounded 58">
                  <a:extLst>
                    <a:ext uri="{FF2B5EF4-FFF2-40B4-BE49-F238E27FC236}">
                      <a16:creationId xmlns:a16="http://schemas.microsoft.com/office/drawing/2014/main" id="{28CBC323-AC8F-E3DE-BE04-9E7A2F6D12C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tangle: Top Corners Rounded 59">
                  <a:extLst>
                    <a:ext uri="{FF2B5EF4-FFF2-40B4-BE49-F238E27FC236}">
                      <a16:creationId xmlns:a16="http://schemas.microsoft.com/office/drawing/2014/main" id="{681398F4-02ED-7AFF-5EAD-0EC1BE3031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tangle: Top Corners Rounded 60">
                  <a:extLst>
                    <a:ext uri="{FF2B5EF4-FFF2-40B4-BE49-F238E27FC236}">
                      <a16:creationId xmlns:a16="http://schemas.microsoft.com/office/drawing/2014/main" id="{FFBD9B1E-B90A-4727-A949-2BB5D4AD5D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E59CE693-7504-0747-1F81-3E8FFCFE42AE}"/>
                </a:ext>
              </a:extLst>
            </p:cNvPr>
            <p:cNvGrpSpPr/>
            <p:nvPr/>
          </p:nvGrpSpPr>
          <p:grpSpPr>
            <a:xfrm>
              <a:off x="3266495" y="1577218"/>
              <a:ext cx="5870413" cy="295478"/>
              <a:chOff x="1778650" y="764987"/>
              <a:chExt cx="5870413" cy="295478"/>
            </a:xfrm>
          </p:grpSpPr>
          <p:sp>
            <p:nvSpPr>
              <p:cNvPr id="221" name="Rectangle: Top Corners Rounded 220">
                <a:extLst>
                  <a:ext uri="{FF2B5EF4-FFF2-40B4-BE49-F238E27FC236}">
                    <a16:creationId xmlns:a16="http://schemas.microsoft.com/office/drawing/2014/main" id="{56927245-BE71-1C4E-1480-84D1B31B33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D0979663-1BCC-A406-84AB-F80793E51A8E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223" name="Rectangle: Top Corners Rounded 222">
                  <a:extLst>
                    <a:ext uri="{FF2B5EF4-FFF2-40B4-BE49-F238E27FC236}">
                      <a16:creationId xmlns:a16="http://schemas.microsoft.com/office/drawing/2014/main" id="{F4C92E44-9D08-744F-3660-BB44418D7A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tangle: Top Corners Rounded 223">
                  <a:extLst>
                    <a:ext uri="{FF2B5EF4-FFF2-40B4-BE49-F238E27FC236}">
                      <a16:creationId xmlns:a16="http://schemas.microsoft.com/office/drawing/2014/main" id="{95A5AC2C-5791-7C45-28A4-F31AC7B19D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5" name="Rectangle: Top Corners Rounded 224">
                  <a:extLst>
                    <a:ext uri="{FF2B5EF4-FFF2-40B4-BE49-F238E27FC236}">
                      <a16:creationId xmlns:a16="http://schemas.microsoft.com/office/drawing/2014/main" id="{7E1256DD-EC74-7B8D-5D13-9D6796BAFE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6" name="Rectangle: Top Corners Rounded 225">
                  <a:extLst>
                    <a:ext uri="{FF2B5EF4-FFF2-40B4-BE49-F238E27FC236}">
                      <a16:creationId xmlns:a16="http://schemas.microsoft.com/office/drawing/2014/main" id="{808CC3A4-5C5D-487A-3103-D5FC611747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tangle: Top Corners Rounded 226">
                  <a:extLst>
                    <a:ext uri="{FF2B5EF4-FFF2-40B4-BE49-F238E27FC236}">
                      <a16:creationId xmlns:a16="http://schemas.microsoft.com/office/drawing/2014/main" id="{AED73116-9E76-D948-990D-36ACE862B5E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tangle: Top Corners Rounded 227">
                  <a:extLst>
                    <a:ext uri="{FF2B5EF4-FFF2-40B4-BE49-F238E27FC236}">
                      <a16:creationId xmlns:a16="http://schemas.microsoft.com/office/drawing/2014/main" id="{8C95392C-A250-00E4-A7E0-C4D363E44C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9" name="Rectangle: Top Corners Rounded 228">
                  <a:extLst>
                    <a:ext uri="{FF2B5EF4-FFF2-40B4-BE49-F238E27FC236}">
                      <a16:creationId xmlns:a16="http://schemas.microsoft.com/office/drawing/2014/main" id="{01C71E78-24FF-1437-F5E9-289670FC98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0" name="Rectangle: Top Corners Rounded 229">
                  <a:extLst>
                    <a:ext uri="{FF2B5EF4-FFF2-40B4-BE49-F238E27FC236}">
                      <a16:creationId xmlns:a16="http://schemas.microsoft.com/office/drawing/2014/main" id="{CF4AE6A9-7338-A0B4-F12E-F05FB00B34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323D935-40C4-75D0-F9BE-323525B01CCF}"/>
                </a:ext>
              </a:extLst>
            </p:cNvPr>
            <p:cNvGrpSpPr/>
            <p:nvPr/>
          </p:nvGrpSpPr>
          <p:grpSpPr>
            <a:xfrm>
              <a:off x="3266495" y="1885922"/>
              <a:ext cx="5870413" cy="359797"/>
              <a:chOff x="1778650" y="764987"/>
              <a:chExt cx="5870413" cy="295478"/>
            </a:xfrm>
          </p:grpSpPr>
          <p:sp>
            <p:nvSpPr>
              <p:cNvPr id="232" name="Rectangle: Top Corners Rounded 231">
                <a:extLst>
                  <a:ext uri="{FF2B5EF4-FFF2-40B4-BE49-F238E27FC236}">
                    <a16:creationId xmlns:a16="http://schemas.microsoft.com/office/drawing/2014/main" id="{6FC49AD1-D0A4-9DAB-63B5-FA47F2BC8D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594AC616-2E3B-D77C-87A3-E3283E789F16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234" name="Rectangle: Top Corners Rounded 233">
                  <a:extLst>
                    <a:ext uri="{FF2B5EF4-FFF2-40B4-BE49-F238E27FC236}">
                      <a16:creationId xmlns:a16="http://schemas.microsoft.com/office/drawing/2014/main" id="{9E8849FA-7DD4-D86B-4671-8F7A816054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5" name="Rectangle: Top Corners Rounded 234">
                  <a:extLst>
                    <a:ext uri="{FF2B5EF4-FFF2-40B4-BE49-F238E27FC236}">
                      <a16:creationId xmlns:a16="http://schemas.microsoft.com/office/drawing/2014/main" id="{82EC72A1-F794-DBA9-7F4C-597E73E2C2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6" name="Rectangle: Top Corners Rounded 235">
                  <a:extLst>
                    <a:ext uri="{FF2B5EF4-FFF2-40B4-BE49-F238E27FC236}">
                      <a16:creationId xmlns:a16="http://schemas.microsoft.com/office/drawing/2014/main" id="{488057DE-586A-04A8-5CAD-B62282F4EB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7" name="Rectangle: Top Corners Rounded 236">
                  <a:extLst>
                    <a:ext uri="{FF2B5EF4-FFF2-40B4-BE49-F238E27FC236}">
                      <a16:creationId xmlns:a16="http://schemas.microsoft.com/office/drawing/2014/main" id="{80DB3972-F8E2-2DFC-0493-93509A6D52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Rectangle: Top Corners Rounded 237">
                  <a:extLst>
                    <a:ext uri="{FF2B5EF4-FFF2-40B4-BE49-F238E27FC236}">
                      <a16:creationId xmlns:a16="http://schemas.microsoft.com/office/drawing/2014/main" id="{127B6B2F-3F04-C953-8929-913F25E0E4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tangle: Top Corners Rounded 238">
                  <a:extLst>
                    <a:ext uri="{FF2B5EF4-FFF2-40B4-BE49-F238E27FC236}">
                      <a16:creationId xmlns:a16="http://schemas.microsoft.com/office/drawing/2014/main" id="{35081CE7-96E1-3BFF-322F-75EB78B522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0" name="Rectangle: Top Corners Rounded 239">
                  <a:extLst>
                    <a:ext uri="{FF2B5EF4-FFF2-40B4-BE49-F238E27FC236}">
                      <a16:creationId xmlns:a16="http://schemas.microsoft.com/office/drawing/2014/main" id="{3B97981E-A5B2-FF73-19F5-AE0FB3FE12C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1" name="Rectangle: Top Corners Rounded 240">
                  <a:extLst>
                    <a:ext uri="{FF2B5EF4-FFF2-40B4-BE49-F238E27FC236}">
                      <a16:creationId xmlns:a16="http://schemas.microsoft.com/office/drawing/2014/main" id="{7A33B239-A17E-E007-31CD-48E9C1DCF2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262441DF-373E-781A-CE3D-C6931B79561B}"/>
                </a:ext>
              </a:extLst>
            </p:cNvPr>
            <p:cNvGrpSpPr/>
            <p:nvPr/>
          </p:nvGrpSpPr>
          <p:grpSpPr>
            <a:xfrm>
              <a:off x="3266495" y="2274305"/>
              <a:ext cx="5870413" cy="295478"/>
              <a:chOff x="1778650" y="764987"/>
              <a:chExt cx="5870413" cy="295478"/>
            </a:xfrm>
          </p:grpSpPr>
          <p:sp>
            <p:nvSpPr>
              <p:cNvPr id="243" name="Rectangle: Top Corners Rounded 242">
                <a:extLst>
                  <a:ext uri="{FF2B5EF4-FFF2-40B4-BE49-F238E27FC236}">
                    <a16:creationId xmlns:a16="http://schemas.microsoft.com/office/drawing/2014/main" id="{9FA39FE7-06AD-1126-48D4-B5C6D8FD19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A50935B0-3B8F-170D-DB16-701E26AEC57E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261" name="Rectangle: Top Corners Rounded 260">
                  <a:extLst>
                    <a:ext uri="{FF2B5EF4-FFF2-40B4-BE49-F238E27FC236}">
                      <a16:creationId xmlns:a16="http://schemas.microsoft.com/office/drawing/2014/main" id="{723F070F-2584-CD29-E87A-FF4D7F214DC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2" name="Rectangle: Top Corners Rounded 261">
                  <a:extLst>
                    <a:ext uri="{FF2B5EF4-FFF2-40B4-BE49-F238E27FC236}">
                      <a16:creationId xmlns:a16="http://schemas.microsoft.com/office/drawing/2014/main" id="{156C6471-F918-A8A1-6738-8F5536105C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9" name="Rectangle: Top Corners Rounded 268">
                  <a:extLst>
                    <a:ext uri="{FF2B5EF4-FFF2-40B4-BE49-F238E27FC236}">
                      <a16:creationId xmlns:a16="http://schemas.microsoft.com/office/drawing/2014/main" id="{CEC2A6D5-95EB-D241-C092-D632DD4075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0" name="Rectangle: Top Corners Rounded 269">
                  <a:extLst>
                    <a:ext uri="{FF2B5EF4-FFF2-40B4-BE49-F238E27FC236}">
                      <a16:creationId xmlns:a16="http://schemas.microsoft.com/office/drawing/2014/main" id="{C034D104-ED17-F4AF-7ECB-4AADF4384C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1" name="Rectangle: Top Corners Rounded 270">
                  <a:extLst>
                    <a:ext uri="{FF2B5EF4-FFF2-40B4-BE49-F238E27FC236}">
                      <a16:creationId xmlns:a16="http://schemas.microsoft.com/office/drawing/2014/main" id="{6CC14A5A-79F5-EA3D-84BB-4166AE8A1AA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2" name="Rectangle: Top Corners Rounded 271">
                  <a:extLst>
                    <a:ext uri="{FF2B5EF4-FFF2-40B4-BE49-F238E27FC236}">
                      <a16:creationId xmlns:a16="http://schemas.microsoft.com/office/drawing/2014/main" id="{0DC7A9F3-799E-4D22-83F2-6E03D7526F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3" name="Rectangle: Top Corners Rounded 272">
                  <a:extLst>
                    <a:ext uri="{FF2B5EF4-FFF2-40B4-BE49-F238E27FC236}">
                      <a16:creationId xmlns:a16="http://schemas.microsoft.com/office/drawing/2014/main" id="{4F901650-B4A6-2528-FE1B-7853826A5A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4" name="Rectangle: Top Corners Rounded 273">
                  <a:extLst>
                    <a:ext uri="{FF2B5EF4-FFF2-40B4-BE49-F238E27FC236}">
                      <a16:creationId xmlns:a16="http://schemas.microsoft.com/office/drawing/2014/main" id="{0EFC4143-3F0D-E00A-1B35-7EDDB844633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29E1AEE8-CCBE-C907-88CC-1FE664A52526}"/>
                </a:ext>
              </a:extLst>
            </p:cNvPr>
            <p:cNvGrpSpPr/>
            <p:nvPr/>
          </p:nvGrpSpPr>
          <p:grpSpPr>
            <a:xfrm>
              <a:off x="3256556" y="2616225"/>
              <a:ext cx="5870413" cy="295478"/>
              <a:chOff x="1778650" y="490370"/>
              <a:chExt cx="5870413" cy="295478"/>
            </a:xfrm>
            <a:solidFill>
              <a:srgbClr val="FEBF0E"/>
            </a:solidFill>
          </p:grpSpPr>
          <p:sp>
            <p:nvSpPr>
              <p:cNvPr id="288" name="Rectangle: Top Corners Rounded 287">
                <a:extLst>
                  <a:ext uri="{FF2B5EF4-FFF2-40B4-BE49-F238E27FC236}">
                    <a16:creationId xmlns:a16="http://schemas.microsoft.com/office/drawing/2014/main" id="{6C3F8A0B-053F-1937-54E0-EDC7977E56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490370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A16735B-1C7A-AFC0-81D1-12D286415AC0}"/>
                  </a:ext>
                </a:extLst>
              </p:cNvPr>
              <p:cNvGrpSpPr/>
              <p:nvPr/>
            </p:nvGrpSpPr>
            <p:grpSpPr>
              <a:xfrm>
                <a:off x="1778650" y="498590"/>
                <a:ext cx="5870413" cy="287258"/>
                <a:chOff x="1778650" y="498590"/>
                <a:chExt cx="5870413" cy="287258"/>
              </a:xfrm>
              <a:grpFill/>
            </p:grpSpPr>
            <p:sp>
              <p:nvSpPr>
                <p:cNvPr id="290" name="Rectangle: Top Corners Rounded 289">
                  <a:extLst>
                    <a:ext uri="{FF2B5EF4-FFF2-40B4-BE49-F238E27FC236}">
                      <a16:creationId xmlns:a16="http://schemas.microsoft.com/office/drawing/2014/main" id="{5DFC1577-399C-4028-BEDE-EEED893EF35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49859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Rectangle: Top Corners Rounded 290">
                  <a:extLst>
                    <a:ext uri="{FF2B5EF4-FFF2-40B4-BE49-F238E27FC236}">
                      <a16:creationId xmlns:a16="http://schemas.microsoft.com/office/drawing/2014/main" id="{D26F78FD-EAC4-2D14-F657-15BEFD626E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510964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tangle: Top Corners Rounded 291">
                  <a:extLst>
                    <a:ext uri="{FF2B5EF4-FFF2-40B4-BE49-F238E27FC236}">
                      <a16:creationId xmlns:a16="http://schemas.microsoft.com/office/drawing/2014/main" id="{77E5A28E-19A8-A926-6445-CEAD7DB326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516902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3" name="Rectangle: Top Corners Rounded 292">
                  <a:extLst>
                    <a:ext uri="{FF2B5EF4-FFF2-40B4-BE49-F238E27FC236}">
                      <a16:creationId xmlns:a16="http://schemas.microsoft.com/office/drawing/2014/main" id="{DDF73F1E-756B-200F-79B6-6AC8581A71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51952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4" name="Rectangle: Top Corners Rounded 293">
                  <a:extLst>
                    <a:ext uri="{FF2B5EF4-FFF2-40B4-BE49-F238E27FC236}">
                      <a16:creationId xmlns:a16="http://schemas.microsoft.com/office/drawing/2014/main" id="{4A180723-1472-4D0A-9E16-E44D3E3F14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518425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5" name="Rectangle: Top Corners Rounded 294">
                  <a:extLst>
                    <a:ext uri="{FF2B5EF4-FFF2-40B4-BE49-F238E27FC236}">
                      <a16:creationId xmlns:a16="http://schemas.microsoft.com/office/drawing/2014/main" id="{2835DB0C-EEEA-5653-5032-1F241D51A8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518424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6" name="Rectangle: Top Corners Rounded 295">
                  <a:extLst>
                    <a:ext uri="{FF2B5EF4-FFF2-40B4-BE49-F238E27FC236}">
                      <a16:creationId xmlns:a16="http://schemas.microsoft.com/office/drawing/2014/main" id="{A6697E12-85D6-50F5-6B86-57B991A459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498590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7" name="Rectangle: Top Corners Rounded 296">
                  <a:extLst>
                    <a:ext uri="{FF2B5EF4-FFF2-40B4-BE49-F238E27FC236}">
                      <a16:creationId xmlns:a16="http://schemas.microsoft.com/office/drawing/2014/main" id="{E06F9DFD-46D0-68E3-7504-28081650F9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506286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E5ECD1B1-B7C9-B4BD-D141-3D9D3D144C06}"/>
              </a:ext>
            </a:extLst>
          </p:cNvPr>
          <p:cNvSpPr>
            <a:spLocks/>
          </p:cNvSpPr>
          <p:nvPr/>
        </p:nvSpPr>
        <p:spPr>
          <a:xfrm>
            <a:off x="445595" y="3872695"/>
            <a:ext cx="11362091" cy="2560779"/>
          </a:xfrm>
          <a:prstGeom prst="roundRect">
            <a:avLst>
              <a:gd name="adj" fmla="val 1929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324" name="Table1 slide9">
            <a:extLst>
              <a:ext uri="{FF2B5EF4-FFF2-40B4-BE49-F238E27FC236}">
                <a16:creationId xmlns:a16="http://schemas.microsoft.com/office/drawing/2014/main" id="{576BE65B-6F2B-0311-0E67-7B350D809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468310"/>
              </p:ext>
            </p:extLst>
          </p:nvPr>
        </p:nvGraphicFramePr>
        <p:xfrm>
          <a:off x="2836554" y="1075984"/>
          <a:ext cx="8661069" cy="2026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341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962341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962341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  <a:gridCol w="962341">
                  <a:extLst>
                    <a:ext uri="{9D8B030D-6E8A-4147-A177-3AD203B41FA5}">
                      <a16:colId xmlns:a16="http://schemas.microsoft.com/office/drawing/2014/main" val="2612587657"/>
                    </a:ext>
                  </a:extLst>
                </a:gridCol>
                <a:gridCol w="962341">
                  <a:extLst>
                    <a:ext uri="{9D8B030D-6E8A-4147-A177-3AD203B41FA5}">
                      <a16:colId xmlns:a16="http://schemas.microsoft.com/office/drawing/2014/main" val="680902054"/>
                    </a:ext>
                  </a:extLst>
                </a:gridCol>
                <a:gridCol w="962341">
                  <a:extLst>
                    <a:ext uri="{9D8B030D-6E8A-4147-A177-3AD203B41FA5}">
                      <a16:colId xmlns:a16="http://schemas.microsoft.com/office/drawing/2014/main" val="2965648938"/>
                    </a:ext>
                  </a:extLst>
                </a:gridCol>
                <a:gridCol w="962341">
                  <a:extLst>
                    <a:ext uri="{9D8B030D-6E8A-4147-A177-3AD203B41FA5}">
                      <a16:colId xmlns:a16="http://schemas.microsoft.com/office/drawing/2014/main" val="822090794"/>
                    </a:ext>
                  </a:extLst>
                </a:gridCol>
                <a:gridCol w="962341">
                  <a:extLst>
                    <a:ext uri="{9D8B030D-6E8A-4147-A177-3AD203B41FA5}">
                      <a16:colId xmlns:a16="http://schemas.microsoft.com/office/drawing/2014/main" val="2114535687"/>
                    </a:ext>
                  </a:extLst>
                </a:gridCol>
                <a:gridCol w="962341">
                  <a:extLst>
                    <a:ext uri="{9D8B030D-6E8A-4147-A177-3AD203B41FA5}">
                      <a16:colId xmlns:a16="http://schemas.microsoft.com/office/drawing/2014/main" val="2125301389"/>
                    </a:ext>
                  </a:extLst>
                </a:gridCol>
              </a:tblGrid>
              <a:tr h="3386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5739568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6453646"/>
                  </a:ext>
                </a:extLst>
              </a:tr>
              <a:tr h="4307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7821561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2059536"/>
                  </a:ext>
                </a:extLst>
              </a:tr>
              <a:tr h="4356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2807365"/>
                  </a:ext>
                </a:extLst>
              </a:tr>
            </a:tbl>
          </a:graphicData>
        </a:graphic>
      </p:graphicFrame>
      <p:grpSp>
        <p:nvGrpSpPr>
          <p:cNvPr id="325" name="Group 324">
            <a:extLst>
              <a:ext uri="{FF2B5EF4-FFF2-40B4-BE49-F238E27FC236}">
                <a16:creationId xmlns:a16="http://schemas.microsoft.com/office/drawing/2014/main" id="{632C03AD-9085-D503-931F-3D9A1C37DE42}"/>
              </a:ext>
            </a:extLst>
          </p:cNvPr>
          <p:cNvGrpSpPr/>
          <p:nvPr/>
        </p:nvGrpSpPr>
        <p:grpSpPr>
          <a:xfrm>
            <a:off x="583667" y="3931605"/>
            <a:ext cx="10978781" cy="2301732"/>
            <a:chOff x="1740669" y="949150"/>
            <a:chExt cx="7406588" cy="1945960"/>
          </a:xfrm>
        </p:grpSpPr>
        <p:sp>
          <p:nvSpPr>
            <p:cNvPr id="326" name="Rectangle: Top Corners Rounded 325">
              <a:extLst>
                <a:ext uri="{FF2B5EF4-FFF2-40B4-BE49-F238E27FC236}">
                  <a16:creationId xmlns:a16="http://schemas.microsoft.com/office/drawing/2014/main" id="{114AA322-0D92-D27E-91BA-28D01EA45570}"/>
                </a:ext>
              </a:extLst>
            </p:cNvPr>
            <p:cNvSpPr>
              <a:spLocks/>
            </p:cNvSpPr>
            <p:nvPr/>
          </p:nvSpPr>
          <p:spPr>
            <a:xfrm>
              <a:off x="1749981" y="1255302"/>
              <a:ext cx="1425047" cy="254980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SAT RESKRIM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7" name="Rectangle: Top Corners Rounded 326">
              <a:extLst>
                <a:ext uri="{FF2B5EF4-FFF2-40B4-BE49-F238E27FC236}">
                  <a16:creationId xmlns:a16="http://schemas.microsoft.com/office/drawing/2014/main" id="{E552A7FB-4C92-8235-E4E6-968B4D5091EC}"/>
                </a:ext>
              </a:extLst>
            </p:cNvPr>
            <p:cNvSpPr>
              <a:spLocks/>
            </p:cNvSpPr>
            <p:nvPr/>
          </p:nvSpPr>
          <p:spPr>
            <a:xfrm>
              <a:off x="1749981" y="1581028"/>
              <a:ext cx="1414204" cy="260671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SAT NARKOBA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8" name="Rectangle: Top Corners Rounded 327">
              <a:extLst>
                <a:ext uri="{FF2B5EF4-FFF2-40B4-BE49-F238E27FC236}">
                  <a16:creationId xmlns:a16="http://schemas.microsoft.com/office/drawing/2014/main" id="{A1D7B360-EECE-6373-FF5D-AFB4C6BD5419}"/>
                </a:ext>
              </a:extLst>
            </p:cNvPr>
            <p:cNvSpPr>
              <a:spLocks/>
            </p:cNvSpPr>
            <p:nvPr/>
          </p:nvSpPr>
          <p:spPr>
            <a:xfrm>
              <a:off x="1740669" y="1903154"/>
              <a:ext cx="1425048" cy="322578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SAT LANTAS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Rectangle: Top Corners Rounded 328">
              <a:extLst>
                <a:ext uri="{FF2B5EF4-FFF2-40B4-BE49-F238E27FC236}">
                  <a16:creationId xmlns:a16="http://schemas.microsoft.com/office/drawing/2014/main" id="{EA6F9AD0-E177-5868-511C-C2161385DEB3}"/>
                </a:ext>
              </a:extLst>
            </p:cNvPr>
            <p:cNvSpPr>
              <a:spLocks/>
            </p:cNvSpPr>
            <p:nvPr/>
          </p:nvSpPr>
          <p:spPr>
            <a:xfrm>
              <a:off x="1755952" y="2290219"/>
              <a:ext cx="1425049" cy="238138"/>
            </a:xfrm>
            <a:prstGeom prst="round2SameRect">
              <a:avLst>
                <a:gd name="adj1" fmla="val 25457"/>
                <a:gd name="adj2" fmla="val 18407"/>
              </a:avLst>
            </a:prstGeom>
            <a:solidFill>
              <a:srgbClr val="203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SAT POLAIR</a:t>
              </a:r>
              <a:endParaRPr lang="en-ID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2FDC9EC6-F754-BD25-69A8-0CB62E1D9868}"/>
                </a:ext>
              </a:extLst>
            </p:cNvPr>
            <p:cNvGrpSpPr/>
            <p:nvPr/>
          </p:nvGrpSpPr>
          <p:grpSpPr>
            <a:xfrm>
              <a:off x="3276844" y="949150"/>
              <a:ext cx="5870413" cy="300558"/>
              <a:chOff x="1778650" y="764987"/>
              <a:chExt cx="5870413" cy="300558"/>
            </a:xfrm>
            <a:solidFill>
              <a:srgbClr val="920A0A"/>
            </a:solidFill>
          </p:grpSpPr>
          <p:sp>
            <p:nvSpPr>
              <p:cNvPr id="398" name="Rectangle: Top Corners Rounded 397">
                <a:extLst>
                  <a:ext uri="{FF2B5EF4-FFF2-40B4-BE49-F238E27FC236}">
                    <a16:creationId xmlns:a16="http://schemas.microsoft.com/office/drawing/2014/main" id="{1E12AE74-E967-FF98-89E0-166EBBB3C6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Tahap</a:t>
                </a:r>
                <a:r>
                  <a:rPr lang="en-US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B9ACCC61-7AC4-D959-F218-DCA25E944CAB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92338"/>
                <a:chOff x="1778650" y="773207"/>
                <a:chExt cx="5870413" cy="292338"/>
              </a:xfrm>
              <a:grpFill/>
            </p:grpSpPr>
            <p:sp>
              <p:nvSpPr>
                <p:cNvPr id="400" name="Rectangle: Top Corners Rounded 399">
                  <a:extLst>
                    <a:ext uri="{FF2B5EF4-FFF2-40B4-BE49-F238E27FC236}">
                      <a16:creationId xmlns:a16="http://schemas.microsoft.com/office/drawing/2014/main" id="{97BE0E16-A5B2-5BF0-98CC-9300BC4076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SPDP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1" name="Rectangle: Top Corners Rounded 400">
                  <a:extLst>
                    <a:ext uri="{FF2B5EF4-FFF2-40B4-BE49-F238E27FC236}">
                      <a16:creationId xmlns:a16="http://schemas.microsoft.com/office/drawing/2014/main" id="{F5FAE158-BCBE-2F14-E168-5D123D40E7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9066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S21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2" name="Rectangle: Top Corners Rounded 401">
                  <a:extLst>
                    <a:ext uri="{FF2B5EF4-FFF2-40B4-BE49-F238E27FC236}">
                      <a16:creationId xmlns:a16="http://schemas.microsoft.com/office/drawing/2014/main" id="{97AABBCD-F639-6065-E9A8-0E311C733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659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S22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3" name="Rectangle: Top Corners Rounded 402">
                  <a:extLst>
                    <a:ext uri="{FF2B5EF4-FFF2-40B4-BE49-F238E27FC236}">
                      <a16:creationId xmlns:a16="http://schemas.microsoft.com/office/drawing/2014/main" id="{E3ACFC4D-DA38-9B14-490E-1E79901687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922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SPUD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4" name="Rectangle: Top Corners Rounded 403">
                  <a:extLst>
                    <a:ext uri="{FF2B5EF4-FFF2-40B4-BE49-F238E27FC236}">
                      <a16:creationId xmlns:a16="http://schemas.microsoft.com/office/drawing/2014/main" id="{A291A74B-534A-BB93-BDB3-4BD6A51A55A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812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KD &amp; PDD POL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5" name="Rectangle: Top Corners Rounded 404">
                  <a:extLst>
                    <a:ext uri="{FF2B5EF4-FFF2-40B4-BE49-F238E27FC236}">
                      <a16:creationId xmlns:a16="http://schemas.microsoft.com/office/drawing/2014/main" id="{440732E3-CCA4-BDF1-C037-8AABDE40AEB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812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SPPN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6" name="Rectangle: Top Corners Rounded 405">
                  <a:extLst>
                    <a:ext uri="{FF2B5EF4-FFF2-40B4-BE49-F238E27FC236}">
                      <a16:creationId xmlns:a16="http://schemas.microsoft.com/office/drawing/2014/main" id="{3D253FFB-1C95-1EF8-B68C-D73164486A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SP3 SIDIK</a:t>
                  </a:r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7" name="Rectangle: Top Corners Rounded 406">
                  <a:extLst>
                    <a:ext uri="{FF2B5EF4-FFF2-40B4-BE49-F238E27FC236}">
                      <a16:creationId xmlns:a16="http://schemas.microsoft.com/office/drawing/2014/main" id="{3B5361BC-96B7-F816-9D8C-4383CC64DF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 err="1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Tahap</a:t>
                  </a:r>
                  <a:r>
                    <a:rPr lang="en-US" sz="10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2</a:t>
                  </a:r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E6676951-D149-B346-A128-8B6B329474A8}"/>
                </a:ext>
              </a:extLst>
            </p:cNvPr>
            <p:cNvGrpSpPr/>
            <p:nvPr/>
          </p:nvGrpSpPr>
          <p:grpSpPr>
            <a:xfrm>
              <a:off x="3266495" y="1247081"/>
              <a:ext cx="5870413" cy="295478"/>
              <a:chOff x="1778650" y="764987"/>
              <a:chExt cx="5870413" cy="295478"/>
            </a:xfrm>
          </p:grpSpPr>
          <p:sp>
            <p:nvSpPr>
              <p:cNvPr id="388" name="Rectangle: Top Corners Rounded 387">
                <a:extLst>
                  <a:ext uri="{FF2B5EF4-FFF2-40B4-BE49-F238E27FC236}">
                    <a16:creationId xmlns:a16="http://schemas.microsoft.com/office/drawing/2014/main" id="{2C61CBF3-7993-3783-9F1F-BC222BCF48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25D16FDB-F9D0-327F-9437-D60CF146F229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390" name="Rectangle: Top Corners Rounded 389">
                  <a:extLst>
                    <a:ext uri="{FF2B5EF4-FFF2-40B4-BE49-F238E27FC236}">
                      <a16:creationId xmlns:a16="http://schemas.microsoft.com/office/drawing/2014/main" id="{1D380BDB-A5E2-219E-7F11-E374DB5DE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1" name="Rectangle: Top Corners Rounded 390">
                  <a:extLst>
                    <a:ext uri="{FF2B5EF4-FFF2-40B4-BE49-F238E27FC236}">
                      <a16:creationId xmlns:a16="http://schemas.microsoft.com/office/drawing/2014/main" id="{AB6CD5FC-882A-35FF-24AF-01D97EFC13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2" name="Rectangle: Top Corners Rounded 391">
                  <a:extLst>
                    <a:ext uri="{FF2B5EF4-FFF2-40B4-BE49-F238E27FC236}">
                      <a16:creationId xmlns:a16="http://schemas.microsoft.com/office/drawing/2014/main" id="{80E074E1-005C-DC2D-3EFE-94366DD212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3" name="Rectangle: Top Corners Rounded 392">
                  <a:extLst>
                    <a:ext uri="{FF2B5EF4-FFF2-40B4-BE49-F238E27FC236}">
                      <a16:creationId xmlns:a16="http://schemas.microsoft.com/office/drawing/2014/main" id="{4B7571D5-4BDB-EF34-8E26-484E12F458D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4" name="Rectangle: Top Corners Rounded 393">
                  <a:extLst>
                    <a:ext uri="{FF2B5EF4-FFF2-40B4-BE49-F238E27FC236}">
                      <a16:creationId xmlns:a16="http://schemas.microsoft.com/office/drawing/2014/main" id="{78D91A77-64E8-17B1-4DEE-B4195C85DE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5" name="Rectangle: Top Corners Rounded 394">
                  <a:extLst>
                    <a:ext uri="{FF2B5EF4-FFF2-40B4-BE49-F238E27FC236}">
                      <a16:creationId xmlns:a16="http://schemas.microsoft.com/office/drawing/2014/main" id="{0EFA9542-F8AA-411C-6422-DAE0BD36A5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6" name="Rectangle: Top Corners Rounded 395">
                  <a:extLst>
                    <a:ext uri="{FF2B5EF4-FFF2-40B4-BE49-F238E27FC236}">
                      <a16:creationId xmlns:a16="http://schemas.microsoft.com/office/drawing/2014/main" id="{B205BA73-1ABD-FE12-8D57-9E134CF058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7" name="Rectangle: Top Corners Rounded 396">
                  <a:extLst>
                    <a:ext uri="{FF2B5EF4-FFF2-40B4-BE49-F238E27FC236}">
                      <a16:creationId xmlns:a16="http://schemas.microsoft.com/office/drawing/2014/main" id="{F2039A57-EAA1-CC36-2684-B53FE0E0E5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C921ADBD-9C39-84FF-8FA4-58D3DC8F73DA}"/>
                </a:ext>
              </a:extLst>
            </p:cNvPr>
            <p:cNvGrpSpPr/>
            <p:nvPr/>
          </p:nvGrpSpPr>
          <p:grpSpPr>
            <a:xfrm>
              <a:off x="3266495" y="1577218"/>
              <a:ext cx="5870413" cy="295478"/>
              <a:chOff x="1778650" y="764987"/>
              <a:chExt cx="5870413" cy="295478"/>
            </a:xfrm>
          </p:grpSpPr>
          <p:sp>
            <p:nvSpPr>
              <p:cNvPr id="378" name="Rectangle: Top Corners Rounded 377">
                <a:extLst>
                  <a:ext uri="{FF2B5EF4-FFF2-40B4-BE49-F238E27FC236}">
                    <a16:creationId xmlns:a16="http://schemas.microsoft.com/office/drawing/2014/main" id="{D08813F1-0B24-5CFA-401E-876179B4A2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1081146-494E-72C2-6316-F5376BCF6135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380" name="Rectangle: Top Corners Rounded 379">
                  <a:extLst>
                    <a:ext uri="{FF2B5EF4-FFF2-40B4-BE49-F238E27FC236}">
                      <a16:creationId xmlns:a16="http://schemas.microsoft.com/office/drawing/2014/main" id="{393F45EB-1DE9-B12E-97DB-5980664EF8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1" name="Rectangle: Top Corners Rounded 380">
                  <a:extLst>
                    <a:ext uri="{FF2B5EF4-FFF2-40B4-BE49-F238E27FC236}">
                      <a16:creationId xmlns:a16="http://schemas.microsoft.com/office/drawing/2014/main" id="{3590D3EB-7E47-F5D6-C817-055EA018FF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2" name="Rectangle: Top Corners Rounded 381">
                  <a:extLst>
                    <a:ext uri="{FF2B5EF4-FFF2-40B4-BE49-F238E27FC236}">
                      <a16:creationId xmlns:a16="http://schemas.microsoft.com/office/drawing/2014/main" id="{45EB2BCB-9617-A0D4-FF6B-19D6D777FF1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3" name="Rectangle: Top Corners Rounded 382">
                  <a:extLst>
                    <a:ext uri="{FF2B5EF4-FFF2-40B4-BE49-F238E27FC236}">
                      <a16:creationId xmlns:a16="http://schemas.microsoft.com/office/drawing/2014/main" id="{34831320-1E87-F022-CEA7-A50942D096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4" name="Rectangle: Top Corners Rounded 383">
                  <a:extLst>
                    <a:ext uri="{FF2B5EF4-FFF2-40B4-BE49-F238E27FC236}">
                      <a16:creationId xmlns:a16="http://schemas.microsoft.com/office/drawing/2014/main" id="{F8FD0363-2C45-CFD4-C2EC-D29D3B1F7D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5" name="Rectangle: Top Corners Rounded 384">
                  <a:extLst>
                    <a:ext uri="{FF2B5EF4-FFF2-40B4-BE49-F238E27FC236}">
                      <a16:creationId xmlns:a16="http://schemas.microsoft.com/office/drawing/2014/main" id="{2A574B55-31C8-B590-8DC0-AF22BA74D1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6" name="Rectangle: Top Corners Rounded 385">
                  <a:extLst>
                    <a:ext uri="{FF2B5EF4-FFF2-40B4-BE49-F238E27FC236}">
                      <a16:creationId xmlns:a16="http://schemas.microsoft.com/office/drawing/2014/main" id="{CE648F51-F15F-262F-D582-B33CC54696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7" name="Rectangle: Top Corners Rounded 386">
                  <a:extLst>
                    <a:ext uri="{FF2B5EF4-FFF2-40B4-BE49-F238E27FC236}">
                      <a16:creationId xmlns:a16="http://schemas.microsoft.com/office/drawing/2014/main" id="{7BA2A4AA-D960-C391-2F3B-554B762596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42896737-3D43-9777-8C95-AC813B6AFB43}"/>
                </a:ext>
              </a:extLst>
            </p:cNvPr>
            <p:cNvGrpSpPr/>
            <p:nvPr/>
          </p:nvGrpSpPr>
          <p:grpSpPr>
            <a:xfrm>
              <a:off x="3266495" y="1885922"/>
              <a:ext cx="5870413" cy="359797"/>
              <a:chOff x="1778650" y="764987"/>
              <a:chExt cx="5870413" cy="295478"/>
            </a:xfrm>
          </p:grpSpPr>
          <p:sp>
            <p:nvSpPr>
              <p:cNvPr id="368" name="Rectangle: Top Corners Rounded 367">
                <a:extLst>
                  <a:ext uri="{FF2B5EF4-FFF2-40B4-BE49-F238E27FC236}">
                    <a16:creationId xmlns:a16="http://schemas.microsoft.com/office/drawing/2014/main" id="{0D58801E-5B9D-BA70-4959-1BF97029F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9574219E-8C50-FD5E-B5F1-E1CC73F60BD7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370" name="Rectangle: Top Corners Rounded 369">
                  <a:extLst>
                    <a:ext uri="{FF2B5EF4-FFF2-40B4-BE49-F238E27FC236}">
                      <a16:creationId xmlns:a16="http://schemas.microsoft.com/office/drawing/2014/main" id="{78A39D90-C9F8-40DF-E24A-9314098205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1" name="Rectangle: Top Corners Rounded 370">
                  <a:extLst>
                    <a:ext uri="{FF2B5EF4-FFF2-40B4-BE49-F238E27FC236}">
                      <a16:creationId xmlns:a16="http://schemas.microsoft.com/office/drawing/2014/main" id="{26C88F91-FF2F-F012-2458-C962F48DC4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tangle: Top Corners Rounded 371">
                  <a:extLst>
                    <a:ext uri="{FF2B5EF4-FFF2-40B4-BE49-F238E27FC236}">
                      <a16:creationId xmlns:a16="http://schemas.microsoft.com/office/drawing/2014/main" id="{1E26B8C6-03F4-06BF-DD90-17BF939FF8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Rectangle: Top Corners Rounded 372">
                  <a:extLst>
                    <a:ext uri="{FF2B5EF4-FFF2-40B4-BE49-F238E27FC236}">
                      <a16:creationId xmlns:a16="http://schemas.microsoft.com/office/drawing/2014/main" id="{C26BDD39-7E72-3FB9-A508-4F1487B2A4D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tangle: Top Corners Rounded 373">
                  <a:extLst>
                    <a:ext uri="{FF2B5EF4-FFF2-40B4-BE49-F238E27FC236}">
                      <a16:creationId xmlns:a16="http://schemas.microsoft.com/office/drawing/2014/main" id="{669B1670-716B-A64A-5D2F-B6CF9ADFF2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Rectangle: Top Corners Rounded 374">
                  <a:extLst>
                    <a:ext uri="{FF2B5EF4-FFF2-40B4-BE49-F238E27FC236}">
                      <a16:creationId xmlns:a16="http://schemas.microsoft.com/office/drawing/2014/main" id="{1240BF23-2A5A-22D4-444C-F0694B7B23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tangle: Top Corners Rounded 375">
                  <a:extLst>
                    <a:ext uri="{FF2B5EF4-FFF2-40B4-BE49-F238E27FC236}">
                      <a16:creationId xmlns:a16="http://schemas.microsoft.com/office/drawing/2014/main" id="{43631C06-D4B4-8BE2-98AC-EE4617F023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tangle: Top Corners Rounded 376">
                  <a:extLst>
                    <a:ext uri="{FF2B5EF4-FFF2-40B4-BE49-F238E27FC236}">
                      <a16:creationId xmlns:a16="http://schemas.microsoft.com/office/drawing/2014/main" id="{5A66C8AD-7D70-3D54-758D-C2E3B48365C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8322B391-ED60-EC80-E69C-59A20B710078}"/>
                </a:ext>
              </a:extLst>
            </p:cNvPr>
            <p:cNvGrpSpPr/>
            <p:nvPr/>
          </p:nvGrpSpPr>
          <p:grpSpPr>
            <a:xfrm>
              <a:off x="3266495" y="2274305"/>
              <a:ext cx="5870413" cy="295478"/>
              <a:chOff x="1778650" y="764987"/>
              <a:chExt cx="5870413" cy="295478"/>
            </a:xfrm>
          </p:grpSpPr>
          <p:sp>
            <p:nvSpPr>
              <p:cNvPr id="358" name="Rectangle: Top Corners Rounded 357">
                <a:extLst>
                  <a:ext uri="{FF2B5EF4-FFF2-40B4-BE49-F238E27FC236}">
                    <a16:creationId xmlns:a16="http://schemas.microsoft.com/office/drawing/2014/main" id="{36D65F01-BBDE-CBA5-02E8-B0CB1AEEB5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203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D2994CCA-2012-C4F5-CA7C-E1E6BAC415B3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360" name="Rectangle: Top Corners Rounded 359">
                  <a:extLst>
                    <a:ext uri="{FF2B5EF4-FFF2-40B4-BE49-F238E27FC236}">
                      <a16:creationId xmlns:a16="http://schemas.microsoft.com/office/drawing/2014/main" id="{D7D19A8B-837D-878F-E947-976A2475D3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1" name="Rectangle: Top Corners Rounded 360">
                  <a:extLst>
                    <a:ext uri="{FF2B5EF4-FFF2-40B4-BE49-F238E27FC236}">
                      <a16:creationId xmlns:a16="http://schemas.microsoft.com/office/drawing/2014/main" id="{0016A44F-D1E2-362E-6E5A-47C88A4D0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2" name="Rectangle: Top Corners Rounded 361">
                  <a:extLst>
                    <a:ext uri="{FF2B5EF4-FFF2-40B4-BE49-F238E27FC236}">
                      <a16:creationId xmlns:a16="http://schemas.microsoft.com/office/drawing/2014/main" id="{764FD493-8C42-60B1-EB8B-CA4D2F2D1B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3" name="Rectangle: Top Corners Rounded 362">
                  <a:extLst>
                    <a:ext uri="{FF2B5EF4-FFF2-40B4-BE49-F238E27FC236}">
                      <a16:creationId xmlns:a16="http://schemas.microsoft.com/office/drawing/2014/main" id="{B1D7A835-BA3C-EBBA-A83E-BB52372DC0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4" name="Rectangle: Top Corners Rounded 363">
                  <a:extLst>
                    <a:ext uri="{FF2B5EF4-FFF2-40B4-BE49-F238E27FC236}">
                      <a16:creationId xmlns:a16="http://schemas.microsoft.com/office/drawing/2014/main" id="{EE035C85-FDFB-46F5-01B3-813F3DCB01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5" name="Rectangle: Top Corners Rounded 364">
                  <a:extLst>
                    <a:ext uri="{FF2B5EF4-FFF2-40B4-BE49-F238E27FC236}">
                      <a16:creationId xmlns:a16="http://schemas.microsoft.com/office/drawing/2014/main" id="{68DBC45F-66AB-53B4-044B-FC2372FAAAA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6" name="Rectangle: Top Corners Rounded 365">
                  <a:extLst>
                    <a:ext uri="{FF2B5EF4-FFF2-40B4-BE49-F238E27FC236}">
                      <a16:creationId xmlns:a16="http://schemas.microsoft.com/office/drawing/2014/main" id="{1CF418B1-21DF-2918-0D73-562000ED58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7" name="Rectangle: Top Corners Rounded 366">
                  <a:extLst>
                    <a:ext uri="{FF2B5EF4-FFF2-40B4-BE49-F238E27FC236}">
                      <a16:creationId xmlns:a16="http://schemas.microsoft.com/office/drawing/2014/main" id="{49D5BA7C-783E-99CF-09D0-995C6B9AA0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203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E62B64D9-964F-584C-49C6-67F336EA011B}"/>
                </a:ext>
              </a:extLst>
            </p:cNvPr>
            <p:cNvGrpSpPr/>
            <p:nvPr/>
          </p:nvGrpSpPr>
          <p:grpSpPr>
            <a:xfrm>
              <a:off x="3266495" y="2599632"/>
              <a:ext cx="5870413" cy="295478"/>
              <a:chOff x="1778650" y="764987"/>
              <a:chExt cx="5870413" cy="295478"/>
            </a:xfrm>
          </p:grpSpPr>
          <p:sp>
            <p:nvSpPr>
              <p:cNvPr id="348" name="Rectangle: Top Corners Rounded 347">
                <a:extLst>
                  <a:ext uri="{FF2B5EF4-FFF2-40B4-BE49-F238E27FC236}">
                    <a16:creationId xmlns:a16="http://schemas.microsoft.com/office/drawing/2014/main" id="{C86D364F-3D2A-491B-7F8D-860CFFCF79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6207" y="764987"/>
                <a:ext cx="647557" cy="266319"/>
              </a:xfrm>
              <a:prstGeom prst="round2SameRect">
                <a:avLst>
                  <a:gd name="adj1" fmla="val 25457"/>
                  <a:gd name="adj2" fmla="val 18407"/>
                </a:avLst>
              </a:prstGeom>
              <a:solidFill>
                <a:srgbClr val="FEBF0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486B3C6-5381-B450-FAED-9F1789EF9A0F}"/>
                  </a:ext>
                </a:extLst>
              </p:cNvPr>
              <p:cNvGrpSpPr/>
              <p:nvPr/>
            </p:nvGrpSpPr>
            <p:grpSpPr>
              <a:xfrm>
                <a:off x="1778650" y="773207"/>
                <a:ext cx="5870413" cy="287258"/>
                <a:chOff x="1778650" y="773207"/>
                <a:chExt cx="5870413" cy="287258"/>
              </a:xfrm>
            </p:grpSpPr>
            <p:sp>
              <p:nvSpPr>
                <p:cNvPr id="350" name="Rectangle: Top Corners Rounded 349">
                  <a:extLst>
                    <a:ext uri="{FF2B5EF4-FFF2-40B4-BE49-F238E27FC236}">
                      <a16:creationId xmlns:a16="http://schemas.microsoft.com/office/drawing/2014/main" id="{A2239AD0-D5CA-DE81-0403-7DDED0FFAA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8650" y="773208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FEBF0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1" name="Rectangle: Top Corners Rounded 350">
                  <a:extLst>
                    <a:ext uri="{FF2B5EF4-FFF2-40B4-BE49-F238E27FC236}">
                      <a16:creationId xmlns:a16="http://schemas.microsoft.com/office/drawing/2014/main" id="{2D67EF1A-1409-85D6-F833-6FFED70747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417025" y="78558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FEBF0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2" name="Rectangle: Top Corners Rounded 351">
                  <a:extLst>
                    <a:ext uri="{FF2B5EF4-FFF2-40B4-BE49-F238E27FC236}">
                      <a16:creationId xmlns:a16="http://schemas.microsoft.com/office/drawing/2014/main" id="{53788D53-53A4-4D40-B8B7-CC74EF6601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4582" y="791519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FEBF0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tangle: Top Corners Rounded 352">
                  <a:extLst>
                    <a:ext uri="{FF2B5EF4-FFF2-40B4-BE49-F238E27FC236}">
                      <a16:creationId xmlns:a16="http://schemas.microsoft.com/office/drawing/2014/main" id="{6E4CCAAC-82FA-C4C9-8F83-113DE8438F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12139" y="794146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FEBF0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Rectangle: Top Corners Rounded 353">
                  <a:extLst>
                    <a:ext uri="{FF2B5EF4-FFF2-40B4-BE49-F238E27FC236}">
                      <a16:creationId xmlns:a16="http://schemas.microsoft.com/office/drawing/2014/main" id="{794C3A52-FE3D-E4D0-692F-002929F1D4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59360" y="793042"/>
                  <a:ext cx="642482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FEBF0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tangle: Top Corners Rounded 354">
                  <a:extLst>
                    <a:ext uri="{FF2B5EF4-FFF2-40B4-BE49-F238E27FC236}">
                      <a16:creationId xmlns:a16="http://schemas.microsoft.com/office/drawing/2014/main" id="{0EF3A636-520A-65F0-C07E-724537A6845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17555" y="793041"/>
                  <a:ext cx="631508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FEBF0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6" name="Rectangle: Top Corners Rounded 355">
                  <a:extLst>
                    <a:ext uri="{FF2B5EF4-FFF2-40B4-BE49-F238E27FC236}">
                      <a16:creationId xmlns:a16="http://schemas.microsoft.com/office/drawing/2014/main" id="{DA79F3AD-DCAA-88C8-BFD9-C5B08C2B06E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89813" y="773207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FEBF0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9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tangle: Top Corners Rounded 356">
                  <a:extLst>
                    <a:ext uri="{FF2B5EF4-FFF2-40B4-BE49-F238E27FC236}">
                      <a16:creationId xmlns:a16="http://schemas.microsoft.com/office/drawing/2014/main" id="{5E6C8FE7-11B7-4395-85E3-81F8226DADC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53419" y="780903"/>
                  <a:ext cx="647557" cy="266319"/>
                </a:xfrm>
                <a:prstGeom prst="round2SameRect">
                  <a:avLst>
                    <a:gd name="adj1" fmla="val 25457"/>
                    <a:gd name="adj2" fmla="val 18407"/>
                  </a:avLst>
                </a:prstGeom>
                <a:solidFill>
                  <a:srgbClr val="FEBF0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1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aphicFrame>
        <p:nvGraphicFramePr>
          <p:cNvPr id="2" name="Table2 slide9">
            <a:extLst>
              <a:ext uri="{FF2B5EF4-FFF2-40B4-BE49-F238E27FC236}">
                <a16:creationId xmlns:a16="http://schemas.microsoft.com/office/drawing/2014/main" id="{99FEEF62-ABDF-774B-A33D-B12C65857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154802"/>
              </p:ext>
            </p:extLst>
          </p:nvPr>
        </p:nvGraphicFramePr>
        <p:xfrm>
          <a:off x="2836554" y="4281305"/>
          <a:ext cx="8749125" cy="1997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2125">
                  <a:extLst>
                    <a:ext uri="{9D8B030D-6E8A-4147-A177-3AD203B41FA5}">
                      <a16:colId xmlns:a16="http://schemas.microsoft.com/office/drawing/2014/main" val="2662034260"/>
                    </a:ext>
                  </a:extLst>
                </a:gridCol>
                <a:gridCol w="972125">
                  <a:extLst>
                    <a:ext uri="{9D8B030D-6E8A-4147-A177-3AD203B41FA5}">
                      <a16:colId xmlns:a16="http://schemas.microsoft.com/office/drawing/2014/main" val="1332135565"/>
                    </a:ext>
                  </a:extLst>
                </a:gridCol>
                <a:gridCol w="972125">
                  <a:extLst>
                    <a:ext uri="{9D8B030D-6E8A-4147-A177-3AD203B41FA5}">
                      <a16:colId xmlns:a16="http://schemas.microsoft.com/office/drawing/2014/main" val="3984548989"/>
                    </a:ext>
                  </a:extLst>
                </a:gridCol>
                <a:gridCol w="972125">
                  <a:extLst>
                    <a:ext uri="{9D8B030D-6E8A-4147-A177-3AD203B41FA5}">
                      <a16:colId xmlns:a16="http://schemas.microsoft.com/office/drawing/2014/main" val="2612587657"/>
                    </a:ext>
                  </a:extLst>
                </a:gridCol>
                <a:gridCol w="972125">
                  <a:extLst>
                    <a:ext uri="{9D8B030D-6E8A-4147-A177-3AD203B41FA5}">
                      <a16:colId xmlns:a16="http://schemas.microsoft.com/office/drawing/2014/main" val="680902054"/>
                    </a:ext>
                  </a:extLst>
                </a:gridCol>
                <a:gridCol w="972125">
                  <a:extLst>
                    <a:ext uri="{9D8B030D-6E8A-4147-A177-3AD203B41FA5}">
                      <a16:colId xmlns:a16="http://schemas.microsoft.com/office/drawing/2014/main" val="2965648938"/>
                    </a:ext>
                  </a:extLst>
                </a:gridCol>
                <a:gridCol w="972125">
                  <a:extLst>
                    <a:ext uri="{9D8B030D-6E8A-4147-A177-3AD203B41FA5}">
                      <a16:colId xmlns:a16="http://schemas.microsoft.com/office/drawing/2014/main" val="822090794"/>
                    </a:ext>
                  </a:extLst>
                </a:gridCol>
                <a:gridCol w="972125">
                  <a:extLst>
                    <a:ext uri="{9D8B030D-6E8A-4147-A177-3AD203B41FA5}">
                      <a16:colId xmlns:a16="http://schemas.microsoft.com/office/drawing/2014/main" val="2114535687"/>
                    </a:ext>
                  </a:extLst>
                </a:gridCol>
                <a:gridCol w="972125">
                  <a:extLst>
                    <a:ext uri="{9D8B030D-6E8A-4147-A177-3AD203B41FA5}">
                      <a16:colId xmlns:a16="http://schemas.microsoft.com/office/drawing/2014/main" val="2125301389"/>
                    </a:ext>
                  </a:extLst>
                </a:gridCol>
              </a:tblGrid>
              <a:tr h="3014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5739568"/>
                  </a:ext>
                </a:extLst>
              </a:tr>
              <a:tr h="433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6453646"/>
                  </a:ext>
                </a:extLst>
              </a:tr>
              <a:tr h="4413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7821561"/>
                  </a:ext>
                </a:extLst>
              </a:tr>
              <a:tr h="422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2059536"/>
                  </a:ext>
                </a:extLst>
              </a:tr>
              <a:tr h="39882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200" b="1" i="0" u="none" strike="noStrike" dirty="0">
                          <a:solidFill>
                            <a:srgbClr val="0D0D0D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2807365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0C2CC4-40F9-B3BA-20C9-D6F3A16BCE26}"/>
              </a:ext>
            </a:extLst>
          </p:cNvPr>
          <p:cNvSpPr>
            <a:spLocks/>
          </p:cNvSpPr>
          <p:nvPr/>
        </p:nvSpPr>
        <p:spPr>
          <a:xfrm>
            <a:off x="3516721" y="151708"/>
            <a:ext cx="5119471" cy="427598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POLRI ➜ SPPT-TI ➜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LPH BERDASAR POLDA JAJARAN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 OKTOBER 2025</a:t>
            </a:r>
            <a:endParaRPr lang="en-ID" sz="1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1AA6B-F1CF-4094-0E67-3673D0D8A884}"/>
              </a:ext>
            </a:extLst>
          </p:cNvPr>
          <p:cNvSpPr>
            <a:spLocks/>
          </p:cNvSpPr>
          <p:nvPr/>
        </p:nvSpPr>
        <p:spPr>
          <a:xfrm>
            <a:off x="3516720" y="3306868"/>
            <a:ext cx="5119471" cy="427598"/>
          </a:xfrm>
          <a:prstGeom prst="roundRect">
            <a:avLst>
              <a:gd name="adj" fmla="val 50000"/>
            </a:avLst>
          </a:prstGeom>
          <a:solidFill>
            <a:srgbClr val="203965"/>
          </a:solidFill>
          <a:ln w="38100">
            <a:solidFill>
              <a:srgbClr val="FEB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POLRI ➜ SPPT-TI ➜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LPH BERDASAR POLRES JAJARAN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28 OKTOBER 2025</a:t>
            </a:r>
            <a:endParaRPr lang="en-ID" sz="1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9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poran Harian Pusiknas " id="{DBFF2CC7-89DB-4B96-8FA4-5535369F796A}" vid="{29A5F0A5-9C85-4039-BF2E-6DDCB55FE6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9909</TotalTime>
  <Words>3424</Words>
  <Application>Microsoft Macintosh PowerPoint</Application>
  <PresentationFormat>Widescreen</PresentationFormat>
  <Paragraphs>1556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Adventuro</vt:lpstr>
      <vt:lpstr>Arial</vt:lpstr>
      <vt:lpstr>Arial Black</vt:lpstr>
      <vt:lpstr>Calibri</vt:lpstr>
      <vt:lpstr>Calibri Light</vt:lpstr>
      <vt:lpstr>Lato</vt:lpstr>
      <vt:lpstr>Lato Light</vt:lpstr>
      <vt:lpstr>LEMON MILK</vt:lpstr>
      <vt:lpstr>Nunito sans</vt:lpstr>
      <vt:lpstr>Poppins</vt:lpstr>
      <vt:lpstr>Segoe UI Black</vt:lpstr>
      <vt:lpstr>Segoe UI Historic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Monitoring</dc:creator>
  <cp:lastModifiedBy>office43198</cp:lastModifiedBy>
  <cp:revision>1877</cp:revision>
  <cp:lastPrinted>2024-06-20T12:18:55Z</cp:lastPrinted>
  <dcterms:created xsi:type="dcterms:W3CDTF">2025-05-07T02:29:17Z</dcterms:created>
  <dcterms:modified xsi:type="dcterms:W3CDTF">2025-10-28T22:04:00Z</dcterms:modified>
</cp:coreProperties>
</file>